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</p:sldMasterIdLst>
  <p:notesMasterIdLst>
    <p:notesMasterId r:id="rId25"/>
  </p:notesMasterIdLst>
  <p:sldIdLst>
    <p:sldId id="386" r:id="rId2"/>
    <p:sldId id="763" r:id="rId3"/>
    <p:sldId id="764" r:id="rId4"/>
    <p:sldId id="765" r:id="rId5"/>
    <p:sldId id="769" r:id="rId6"/>
    <p:sldId id="772" r:id="rId7"/>
    <p:sldId id="771" r:id="rId8"/>
    <p:sldId id="770" r:id="rId9"/>
    <p:sldId id="754" r:id="rId10"/>
    <p:sldId id="768" r:id="rId11"/>
    <p:sldId id="767" r:id="rId12"/>
    <p:sldId id="755" r:id="rId13"/>
    <p:sldId id="756" r:id="rId14"/>
    <p:sldId id="758" r:id="rId15"/>
    <p:sldId id="757" r:id="rId16"/>
    <p:sldId id="761" r:id="rId17"/>
    <p:sldId id="773" r:id="rId18"/>
    <p:sldId id="774" r:id="rId19"/>
    <p:sldId id="777" r:id="rId20"/>
    <p:sldId id="775" r:id="rId21"/>
    <p:sldId id="776" r:id="rId22"/>
    <p:sldId id="762" r:id="rId23"/>
    <p:sldId id="760" r:id="rId24"/>
  </p:sldIdLst>
  <p:sldSz cx="15119350" cy="10691813"/>
  <p:notesSz cx="6797675" cy="9928225"/>
  <p:embeddedFontLs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086"/>
    <a:srgbClr val="423D67"/>
    <a:srgbClr val="CDCDEB"/>
    <a:srgbClr val="ABABDD"/>
    <a:srgbClr val="565087"/>
    <a:srgbClr val="FF6600"/>
    <a:srgbClr val="9D9DD7"/>
    <a:srgbClr val="FF5429"/>
    <a:srgbClr val="6C65A3"/>
    <a:srgbClr val="8A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9882" autoAdjust="0"/>
  </p:normalViewPr>
  <p:slideViewPr>
    <p:cSldViewPr snapToGrid="0" snapToObjects="1">
      <p:cViewPr>
        <p:scale>
          <a:sx n="41" d="100"/>
          <a:sy n="41" d="100"/>
        </p:scale>
        <p:origin x="-108" y="-564"/>
      </p:cViewPr>
      <p:guideLst>
        <p:guide orient="horz" pos="3369"/>
        <p:guide orient="horz" pos="434"/>
        <p:guide pos="4763"/>
        <p:guide pos="4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C79C-A465-4FD3-A6F4-A34160B8A7B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4BEF5-5C60-4D38-8AB6-7E331D46D2C5}">
      <dgm:prSet phldrT="[Текст]"/>
      <dgm:spPr/>
      <dgm:t>
        <a:bodyPr/>
        <a:lstStyle/>
        <a:p>
          <a:r>
            <a:rPr lang="ru-RU" dirty="0" smtClean="0"/>
            <a:t>Назначение </a:t>
          </a:r>
          <a:endParaRPr lang="ru-RU" dirty="0"/>
        </a:p>
      </dgm:t>
    </dgm:pt>
    <dgm:pt modelId="{E8E7FF15-74AD-4E39-AD25-562B147C7AB7}" type="parTrans" cxnId="{43D04BEA-B334-4587-9748-B61F90437081}">
      <dgm:prSet/>
      <dgm:spPr/>
      <dgm:t>
        <a:bodyPr/>
        <a:lstStyle/>
        <a:p>
          <a:endParaRPr lang="ru-RU"/>
        </a:p>
      </dgm:t>
    </dgm:pt>
    <dgm:pt modelId="{669BF24E-9772-427C-9BDB-CC3359C36546}" type="sibTrans" cxnId="{43D04BEA-B334-4587-9748-B61F90437081}">
      <dgm:prSet/>
      <dgm:spPr/>
      <dgm:t>
        <a:bodyPr/>
        <a:lstStyle/>
        <a:p>
          <a:endParaRPr lang="ru-RU"/>
        </a:p>
      </dgm:t>
    </dgm:pt>
    <dgm:pt modelId="{25A61F6C-01F8-49E2-A05A-D34F37CDBA9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Определяет </a:t>
          </a:r>
          <a:r>
            <a:rPr lang="ru-RU" b="1" dirty="0" smtClean="0"/>
            <a:t>последовательность</a:t>
          </a:r>
          <a:r>
            <a:rPr lang="ru-RU" dirty="0" smtClean="0"/>
            <a:t> </a:t>
          </a:r>
          <a:r>
            <a:rPr lang="ru-RU" b="1" dirty="0" smtClean="0"/>
            <a:t>изучения содержания</a:t>
          </a:r>
          <a:r>
            <a:rPr lang="ru-RU" dirty="0" smtClean="0"/>
            <a:t> программы  </a:t>
          </a:r>
          <a:endParaRPr lang="ru-RU" dirty="0"/>
        </a:p>
      </dgm:t>
    </dgm:pt>
    <dgm:pt modelId="{6491D6C3-FE27-4FE0-9B84-4EE7689C048C}" type="parTrans" cxnId="{6CF2C186-161F-4647-8673-04317C7EE884}">
      <dgm:prSet/>
      <dgm:spPr/>
      <dgm:t>
        <a:bodyPr/>
        <a:lstStyle/>
        <a:p>
          <a:endParaRPr lang="ru-RU"/>
        </a:p>
      </dgm:t>
    </dgm:pt>
    <dgm:pt modelId="{5DF4EFBC-7FB1-49AB-BA8B-ED4407079FA6}" type="sibTrans" cxnId="{6CF2C186-161F-4647-8673-04317C7EE884}">
      <dgm:prSet/>
      <dgm:spPr/>
      <dgm:t>
        <a:bodyPr/>
        <a:lstStyle/>
        <a:p>
          <a:endParaRPr lang="ru-RU"/>
        </a:p>
      </dgm:t>
    </dgm:pt>
    <dgm:pt modelId="{7E0AEBFD-7C8D-47AF-92EA-453CDB7AD3DC}">
      <dgm:prSet phldrT="[Текст]"/>
      <dgm:spPr/>
      <dgm:t>
        <a:bodyPr/>
        <a:lstStyle/>
        <a:p>
          <a:r>
            <a:rPr lang="ru-RU" dirty="0" smtClean="0"/>
            <a:t>Период </a:t>
          </a:r>
          <a:endParaRPr lang="ru-RU" dirty="0"/>
        </a:p>
      </dgm:t>
    </dgm:pt>
    <dgm:pt modelId="{A25E447B-8E9D-45D7-8F45-87B36502B476}" type="parTrans" cxnId="{BAE3CA96-F8D0-4E9F-9EEC-D1AF0941B99C}">
      <dgm:prSet/>
      <dgm:spPr/>
      <dgm:t>
        <a:bodyPr/>
        <a:lstStyle/>
        <a:p>
          <a:endParaRPr lang="ru-RU"/>
        </a:p>
      </dgm:t>
    </dgm:pt>
    <dgm:pt modelId="{26B64CB8-CFB9-4245-90B2-8733D0617234}" type="sibTrans" cxnId="{BAE3CA96-F8D0-4E9F-9EEC-D1AF0941B99C}">
      <dgm:prSet/>
      <dgm:spPr/>
      <dgm:t>
        <a:bodyPr/>
        <a:lstStyle/>
        <a:p>
          <a:endParaRPr lang="ru-RU"/>
        </a:p>
      </dgm:t>
    </dgm:pt>
    <dgm:pt modelId="{7BBDFB77-2FA4-4F86-9BFB-95233802135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На учебный год </a:t>
          </a:r>
          <a:endParaRPr lang="ru-RU" b="1" dirty="0"/>
        </a:p>
      </dgm:t>
    </dgm:pt>
    <dgm:pt modelId="{F8398E51-A992-484B-8565-DE302B06018E}" type="parTrans" cxnId="{24AED09C-0FC1-4D7C-92F5-6D28557BC037}">
      <dgm:prSet/>
      <dgm:spPr/>
      <dgm:t>
        <a:bodyPr/>
        <a:lstStyle/>
        <a:p>
          <a:endParaRPr lang="ru-RU"/>
        </a:p>
      </dgm:t>
    </dgm:pt>
    <dgm:pt modelId="{811C275D-0214-405A-9A82-A55FC6CF8E6A}" type="sibTrans" cxnId="{24AED09C-0FC1-4D7C-92F5-6D28557BC037}">
      <dgm:prSet/>
      <dgm:spPr/>
      <dgm:t>
        <a:bodyPr/>
        <a:lstStyle/>
        <a:p>
          <a:endParaRPr lang="ru-RU"/>
        </a:p>
      </dgm:t>
    </dgm:pt>
    <dgm:pt modelId="{78D6B951-F11F-4C9B-83C6-9558C074EF9F}">
      <dgm:prSet phldrT="[Текст]"/>
      <dgm:spPr/>
      <dgm:t>
        <a:bodyPr/>
        <a:lstStyle/>
        <a:p>
          <a:r>
            <a:rPr lang="ru-RU" dirty="0" smtClean="0"/>
            <a:t>Содержание </a:t>
          </a:r>
          <a:endParaRPr lang="ru-RU" dirty="0"/>
        </a:p>
      </dgm:t>
    </dgm:pt>
    <dgm:pt modelId="{186C5E7E-1465-4359-BEE1-B7DA581E2FAB}" type="parTrans" cxnId="{85510FA7-3293-4761-A475-C510513C742F}">
      <dgm:prSet/>
      <dgm:spPr/>
      <dgm:t>
        <a:bodyPr/>
        <a:lstStyle/>
        <a:p>
          <a:endParaRPr lang="ru-RU"/>
        </a:p>
      </dgm:t>
    </dgm:pt>
    <dgm:pt modelId="{D079153B-B73F-433A-9EB2-F49B9115AFB9}" type="sibTrans" cxnId="{85510FA7-3293-4761-A475-C510513C742F}">
      <dgm:prSet/>
      <dgm:spPr/>
      <dgm:t>
        <a:bodyPr/>
        <a:lstStyle/>
        <a:p>
          <a:endParaRPr lang="ru-RU"/>
        </a:p>
      </dgm:t>
    </dgm:pt>
    <dgm:pt modelId="{851A5FB3-4A18-491B-8035-7EF942ABDC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Темы</a:t>
          </a:r>
          <a:endParaRPr lang="ru-RU" dirty="0"/>
        </a:p>
      </dgm:t>
    </dgm:pt>
    <dgm:pt modelId="{E12205F1-1E5F-495F-9462-D7999A899F68}" type="parTrans" cxnId="{9B5135FF-7EF6-44A8-A6AE-4BCD9C816A5E}">
      <dgm:prSet/>
      <dgm:spPr/>
      <dgm:t>
        <a:bodyPr/>
        <a:lstStyle/>
        <a:p>
          <a:endParaRPr lang="ru-RU"/>
        </a:p>
      </dgm:t>
    </dgm:pt>
    <dgm:pt modelId="{242260B1-9817-4BFB-82DE-FC5AB0B6E064}" type="sibTrans" cxnId="{9B5135FF-7EF6-44A8-A6AE-4BCD9C816A5E}">
      <dgm:prSet/>
      <dgm:spPr/>
      <dgm:t>
        <a:bodyPr/>
        <a:lstStyle/>
        <a:p>
          <a:endParaRPr lang="ru-RU"/>
        </a:p>
      </dgm:t>
    </dgm:pt>
    <dgm:pt modelId="{61D4E38F-8393-4CB8-8FCB-76CC40F8FA3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Могут быть другие периоды </a:t>
          </a:r>
          <a:endParaRPr lang="ru-RU" dirty="0"/>
        </a:p>
      </dgm:t>
    </dgm:pt>
    <dgm:pt modelId="{C7BC22BD-C976-4CD2-ABC7-2E195BC374F2}" type="parTrans" cxnId="{4206AB68-C9E9-4C4C-8BCC-9F45D20E748F}">
      <dgm:prSet/>
      <dgm:spPr/>
      <dgm:t>
        <a:bodyPr/>
        <a:lstStyle/>
        <a:p>
          <a:endParaRPr lang="ru-RU"/>
        </a:p>
      </dgm:t>
    </dgm:pt>
    <dgm:pt modelId="{CDC75454-0C03-4F0C-AA49-D9FD0D164C68}" type="sibTrans" cxnId="{4206AB68-C9E9-4C4C-8BCC-9F45D20E748F}">
      <dgm:prSet/>
      <dgm:spPr/>
      <dgm:t>
        <a:bodyPr/>
        <a:lstStyle/>
        <a:p>
          <a:endParaRPr lang="ru-RU"/>
        </a:p>
      </dgm:t>
    </dgm:pt>
    <dgm:pt modelId="{016FEF20-332E-41BF-A618-23A543AF881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Направления развития</a:t>
          </a:r>
          <a:r>
            <a:rPr lang="en-US" dirty="0" smtClean="0"/>
            <a:t>/</a:t>
          </a:r>
          <a:r>
            <a:rPr lang="ru-RU" dirty="0" smtClean="0"/>
            <a:t>Образовательные области (подразделы)</a:t>
          </a:r>
          <a:endParaRPr lang="ru-RU" dirty="0"/>
        </a:p>
      </dgm:t>
    </dgm:pt>
    <dgm:pt modelId="{E056DEE8-9E1A-4193-A9DC-8ED7EC54E2E9}" type="parTrans" cxnId="{6D387A31-48ED-497D-8020-DC83A7E301DB}">
      <dgm:prSet/>
      <dgm:spPr/>
      <dgm:t>
        <a:bodyPr/>
        <a:lstStyle/>
        <a:p>
          <a:endParaRPr lang="ru-RU"/>
        </a:p>
      </dgm:t>
    </dgm:pt>
    <dgm:pt modelId="{1E5901F2-B3C0-452D-B128-9E37A417AF0D}" type="sibTrans" cxnId="{6D387A31-48ED-497D-8020-DC83A7E301DB}">
      <dgm:prSet/>
      <dgm:spPr/>
      <dgm:t>
        <a:bodyPr/>
        <a:lstStyle/>
        <a:p>
          <a:endParaRPr lang="ru-RU"/>
        </a:p>
      </dgm:t>
    </dgm:pt>
    <dgm:pt modelId="{55B824F9-A54B-4B7D-B3E0-B10194AF09B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Формы обучения </a:t>
          </a:r>
          <a:endParaRPr lang="ru-RU" dirty="0"/>
        </a:p>
      </dgm:t>
    </dgm:pt>
    <dgm:pt modelId="{3060B168-031E-4443-8897-150E7F3CAE9C}" type="parTrans" cxnId="{B12B16C7-2B29-4812-9646-1FE715C1B84A}">
      <dgm:prSet/>
      <dgm:spPr/>
      <dgm:t>
        <a:bodyPr/>
        <a:lstStyle/>
        <a:p>
          <a:endParaRPr lang="ru-RU"/>
        </a:p>
      </dgm:t>
    </dgm:pt>
    <dgm:pt modelId="{5F6D3E09-96C2-4BE1-928B-93D0BBA456ED}" type="sibTrans" cxnId="{B12B16C7-2B29-4812-9646-1FE715C1B84A}">
      <dgm:prSet/>
      <dgm:spPr/>
      <dgm:t>
        <a:bodyPr/>
        <a:lstStyle/>
        <a:p>
          <a:endParaRPr lang="ru-RU"/>
        </a:p>
      </dgm:t>
    </dgm:pt>
    <dgm:pt modelId="{5FCD8833-3A06-4E81-8226-A2739756AE8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Содержание темы (элементы содержания)</a:t>
          </a:r>
          <a:endParaRPr lang="ru-RU" dirty="0"/>
        </a:p>
      </dgm:t>
    </dgm:pt>
    <dgm:pt modelId="{25257FB8-C9D4-49D8-9735-9AEFF045CE74}" type="parTrans" cxnId="{760CFD14-84C4-42E7-B48C-68FAB7A7EBC8}">
      <dgm:prSet/>
      <dgm:spPr/>
      <dgm:t>
        <a:bodyPr/>
        <a:lstStyle/>
        <a:p>
          <a:endParaRPr lang="ru-RU"/>
        </a:p>
      </dgm:t>
    </dgm:pt>
    <dgm:pt modelId="{F635722B-B7A5-4778-9195-D7B8085D26A1}" type="sibTrans" cxnId="{760CFD14-84C4-42E7-B48C-68FAB7A7EBC8}">
      <dgm:prSet/>
      <dgm:spPr/>
      <dgm:t>
        <a:bodyPr/>
        <a:lstStyle/>
        <a:p>
          <a:endParaRPr lang="ru-RU"/>
        </a:p>
      </dgm:t>
    </dgm:pt>
    <dgm:pt modelId="{34ECF7B2-43C8-4D5E-9BC7-21B411C6E41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Содержательная основа обучения </a:t>
          </a:r>
          <a:endParaRPr lang="ru-RU" dirty="0"/>
        </a:p>
      </dgm:t>
    </dgm:pt>
    <dgm:pt modelId="{7D98F2EE-8F79-4420-9FEA-31C9B6F2211F}" type="parTrans" cxnId="{47F92A0F-AAC6-4952-BA82-365E570B6B50}">
      <dgm:prSet/>
      <dgm:spPr/>
      <dgm:t>
        <a:bodyPr/>
        <a:lstStyle/>
        <a:p>
          <a:endParaRPr lang="ru-RU"/>
        </a:p>
      </dgm:t>
    </dgm:pt>
    <dgm:pt modelId="{3F0068F0-1252-4B76-9778-EA9563515F1F}" type="sibTrans" cxnId="{47F92A0F-AAC6-4952-BA82-365E570B6B50}">
      <dgm:prSet/>
      <dgm:spPr/>
      <dgm:t>
        <a:bodyPr/>
        <a:lstStyle/>
        <a:p>
          <a:endParaRPr lang="ru-RU"/>
        </a:p>
      </dgm:t>
    </dgm:pt>
    <dgm:pt modelId="{6C444D95-4D03-4299-A836-DC5FE46198C9}" type="pres">
      <dgm:prSet presAssocID="{2633C79C-A465-4FD3-A6F4-A34160B8A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EFC1-73AF-4517-8B45-98DD497DEF37}" type="pres">
      <dgm:prSet presAssocID="{73F4BEF5-5C60-4D38-8AB6-7E331D46D2C5}" presName="linNode" presStyleCnt="0"/>
      <dgm:spPr/>
    </dgm:pt>
    <dgm:pt modelId="{2C649AF2-8036-474C-AAB7-6F90B919E176}" type="pres">
      <dgm:prSet presAssocID="{73F4BEF5-5C60-4D38-8AB6-7E331D46D2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2D6A-D5AD-4355-AB58-E9EA2B5E1186}" type="pres">
      <dgm:prSet presAssocID="{73F4BEF5-5C60-4D38-8AB6-7E331D46D2C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4495-8210-417B-A598-E8078B111324}" type="pres">
      <dgm:prSet presAssocID="{669BF24E-9772-427C-9BDB-CC3359C36546}" presName="sp" presStyleCnt="0"/>
      <dgm:spPr/>
    </dgm:pt>
    <dgm:pt modelId="{9C4A11E9-54BB-4BC8-A5F2-C4BA7AFB1FE5}" type="pres">
      <dgm:prSet presAssocID="{7E0AEBFD-7C8D-47AF-92EA-453CDB7AD3DC}" presName="linNode" presStyleCnt="0"/>
      <dgm:spPr/>
    </dgm:pt>
    <dgm:pt modelId="{22136BF1-BA0A-4D8C-86B5-5C60BC169B47}" type="pres">
      <dgm:prSet presAssocID="{7E0AEBFD-7C8D-47AF-92EA-453CDB7AD3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1911F-F0A3-455B-8A62-CB66DAD48779}" type="pres">
      <dgm:prSet presAssocID="{7E0AEBFD-7C8D-47AF-92EA-453CDB7AD3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0102-1B73-4D2D-99CA-6FCBF5FA1E14}" type="pres">
      <dgm:prSet presAssocID="{26B64CB8-CFB9-4245-90B2-8733D0617234}" presName="sp" presStyleCnt="0"/>
      <dgm:spPr/>
    </dgm:pt>
    <dgm:pt modelId="{16406CE6-E1C7-44C2-A4C9-1250B5125526}" type="pres">
      <dgm:prSet presAssocID="{78D6B951-F11F-4C9B-83C6-9558C074EF9F}" presName="linNode" presStyleCnt="0"/>
      <dgm:spPr/>
    </dgm:pt>
    <dgm:pt modelId="{CA5D0E64-A92E-4562-8F5D-82130C5108D3}" type="pres">
      <dgm:prSet presAssocID="{78D6B951-F11F-4C9B-83C6-9558C074EF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EB66-C4AC-4F60-BA7C-6AC26CBEEC23}" type="pres">
      <dgm:prSet presAssocID="{78D6B951-F11F-4C9B-83C6-9558C074EF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9B1AA-07DD-42DF-9FD5-B0E60969DD2E}" type="presOf" srcId="{851A5FB3-4A18-491B-8035-7EF942ABDC1C}" destId="{E33CEB66-C4AC-4F60-BA7C-6AC26CBEEC23}" srcOrd="0" destOrd="0" presId="urn:microsoft.com/office/officeart/2005/8/layout/vList5"/>
    <dgm:cxn modelId="{9B5135FF-7EF6-44A8-A6AE-4BCD9C816A5E}" srcId="{78D6B951-F11F-4C9B-83C6-9558C074EF9F}" destId="{851A5FB3-4A18-491B-8035-7EF942ABDC1C}" srcOrd="0" destOrd="0" parTransId="{E12205F1-1E5F-495F-9462-D7999A899F68}" sibTransId="{242260B1-9817-4BFB-82DE-FC5AB0B6E064}"/>
    <dgm:cxn modelId="{82EEEDE1-04DD-4187-AA91-39E5DC5FF79E}" type="presOf" srcId="{2633C79C-A465-4FD3-A6F4-A34160B8A7BD}" destId="{6C444D95-4D03-4299-A836-DC5FE46198C9}" srcOrd="0" destOrd="0" presId="urn:microsoft.com/office/officeart/2005/8/layout/vList5"/>
    <dgm:cxn modelId="{1FF919AB-EAF1-400D-902D-B1A87CDA79EC}" type="presOf" srcId="{7BBDFB77-2FA4-4F86-9BFB-95233802135E}" destId="{17A1911F-F0A3-455B-8A62-CB66DAD48779}" srcOrd="0" destOrd="0" presId="urn:microsoft.com/office/officeart/2005/8/layout/vList5"/>
    <dgm:cxn modelId="{31089068-D646-46B3-9277-F614F9D35BE2}" type="presOf" srcId="{016FEF20-332E-41BF-A618-23A543AF8816}" destId="{E33CEB66-C4AC-4F60-BA7C-6AC26CBEEC23}" srcOrd="0" destOrd="2" presId="urn:microsoft.com/office/officeart/2005/8/layout/vList5"/>
    <dgm:cxn modelId="{47F92A0F-AAC6-4952-BA82-365E570B6B50}" srcId="{73F4BEF5-5C60-4D38-8AB6-7E331D46D2C5}" destId="{34ECF7B2-43C8-4D5E-9BC7-21B411C6E41E}" srcOrd="1" destOrd="0" parTransId="{7D98F2EE-8F79-4420-9FEA-31C9B6F2211F}" sibTransId="{3F0068F0-1252-4B76-9778-EA9563515F1F}"/>
    <dgm:cxn modelId="{6D387A31-48ED-497D-8020-DC83A7E301DB}" srcId="{78D6B951-F11F-4C9B-83C6-9558C074EF9F}" destId="{016FEF20-332E-41BF-A618-23A543AF8816}" srcOrd="2" destOrd="0" parTransId="{E056DEE8-9E1A-4193-A9DC-8ED7EC54E2E9}" sibTransId="{1E5901F2-B3C0-452D-B128-9E37A417AF0D}"/>
    <dgm:cxn modelId="{A66286E8-4A9C-49E0-B7D1-E41C115B8398}" type="presOf" srcId="{55B824F9-A54B-4B7D-B3E0-B10194AF09B2}" destId="{E33CEB66-C4AC-4F60-BA7C-6AC26CBEEC23}" srcOrd="0" destOrd="3" presId="urn:microsoft.com/office/officeart/2005/8/layout/vList5"/>
    <dgm:cxn modelId="{24AED09C-0FC1-4D7C-92F5-6D28557BC037}" srcId="{7E0AEBFD-7C8D-47AF-92EA-453CDB7AD3DC}" destId="{7BBDFB77-2FA4-4F86-9BFB-95233802135E}" srcOrd="0" destOrd="0" parTransId="{F8398E51-A992-484B-8565-DE302B06018E}" sibTransId="{811C275D-0214-405A-9A82-A55FC6CF8E6A}"/>
    <dgm:cxn modelId="{47E227C2-0097-4CD7-BA2D-8B9111C8332D}" type="presOf" srcId="{7E0AEBFD-7C8D-47AF-92EA-453CDB7AD3DC}" destId="{22136BF1-BA0A-4D8C-86B5-5C60BC169B47}" srcOrd="0" destOrd="0" presId="urn:microsoft.com/office/officeart/2005/8/layout/vList5"/>
    <dgm:cxn modelId="{6CF2C186-161F-4647-8673-04317C7EE884}" srcId="{73F4BEF5-5C60-4D38-8AB6-7E331D46D2C5}" destId="{25A61F6C-01F8-49E2-A05A-D34F37CDBA92}" srcOrd="0" destOrd="0" parTransId="{6491D6C3-FE27-4FE0-9B84-4EE7689C048C}" sibTransId="{5DF4EFBC-7FB1-49AB-BA8B-ED4407079FA6}"/>
    <dgm:cxn modelId="{BAE3CA96-F8D0-4E9F-9EEC-D1AF0941B99C}" srcId="{2633C79C-A465-4FD3-A6F4-A34160B8A7BD}" destId="{7E0AEBFD-7C8D-47AF-92EA-453CDB7AD3DC}" srcOrd="1" destOrd="0" parTransId="{A25E447B-8E9D-45D7-8F45-87B36502B476}" sibTransId="{26B64CB8-CFB9-4245-90B2-8733D0617234}"/>
    <dgm:cxn modelId="{B12B16C7-2B29-4812-9646-1FE715C1B84A}" srcId="{78D6B951-F11F-4C9B-83C6-9558C074EF9F}" destId="{55B824F9-A54B-4B7D-B3E0-B10194AF09B2}" srcOrd="3" destOrd="0" parTransId="{3060B168-031E-4443-8897-150E7F3CAE9C}" sibTransId="{5F6D3E09-96C2-4BE1-928B-93D0BBA456ED}"/>
    <dgm:cxn modelId="{EC0F62A1-EDA2-4C4C-8584-B7767062823D}" type="presOf" srcId="{78D6B951-F11F-4C9B-83C6-9558C074EF9F}" destId="{CA5D0E64-A92E-4562-8F5D-82130C5108D3}" srcOrd="0" destOrd="0" presId="urn:microsoft.com/office/officeart/2005/8/layout/vList5"/>
    <dgm:cxn modelId="{4206AB68-C9E9-4C4C-8BCC-9F45D20E748F}" srcId="{7E0AEBFD-7C8D-47AF-92EA-453CDB7AD3DC}" destId="{61D4E38F-8393-4CB8-8FCB-76CC40F8FA39}" srcOrd="1" destOrd="0" parTransId="{C7BC22BD-C976-4CD2-ABC7-2E195BC374F2}" sibTransId="{CDC75454-0C03-4F0C-AA49-D9FD0D164C68}"/>
    <dgm:cxn modelId="{DE86EFA3-6D14-4760-AAB0-5207D0256BF8}" type="presOf" srcId="{5FCD8833-3A06-4E81-8226-A2739756AE89}" destId="{E33CEB66-C4AC-4F60-BA7C-6AC26CBEEC23}" srcOrd="0" destOrd="1" presId="urn:microsoft.com/office/officeart/2005/8/layout/vList5"/>
    <dgm:cxn modelId="{43D04BEA-B334-4587-9748-B61F90437081}" srcId="{2633C79C-A465-4FD3-A6F4-A34160B8A7BD}" destId="{73F4BEF5-5C60-4D38-8AB6-7E331D46D2C5}" srcOrd="0" destOrd="0" parTransId="{E8E7FF15-74AD-4E39-AD25-562B147C7AB7}" sibTransId="{669BF24E-9772-427C-9BDB-CC3359C36546}"/>
    <dgm:cxn modelId="{760CFD14-84C4-42E7-B48C-68FAB7A7EBC8}" srcId="{78D6B951-F11F-4C9B-83C6-9558C074EF9F}" destId="{5FCD8833-3A06-4E81-8226-A2739756AE89}" srcOrd="1" destOrd="0" parTransId="{25257FB8-C9D4-49D8-9735-9AEFF045CE74}" sibTransId="{F635722B-B7A5-4778-9195-D7B8085D26A1}"/>
    <dgm:cxn modelId="{239C61BD-26B8-455C-AC0F-FB66C659888F}" type="presOf" srcId="{73F4BEF5-5C60-4D38-8AB6-7E331D46D2C5}" destId="{2C649AF2-8036-474C-AAB7-6F90B919E176}" srcOrd="0" destOrd="0" presId="urn:microsoft.com/office/officeart/2005/8/layout/vList5"/>
    <dgm:cxn modelId="{6ADEF361-4F81-404B-A8B2-18603838446A}" type="presOf" srcId="{34ECF7B2-43C8-4D5E-9BC7-21B411C6E41E}" destId="{43022D6A-D5AD-4355-AB58-E9EA2B5E1186}" srcOrd="0" destOrd="1" presId="urn:microsoft.com/office/officeart/2005/8/layout/vList5"/>
    <dgm:cxn modelId="{90BC42B8-41B4-4034-8F36-83245656D44E}" type="presOf" srcId="{25A61F6C-01F8-49E2-A05A-D34F37CDBA92}" destId="{43022D6A-D5AD-4355-AB58-E9EA2B5E1186}" srcOrd="0" destOrd="0" presId="urn:microsoft.com/office/officeart/2005/8/layout/vList5"/>
    <dgm:cxn modelId="{17A1E6D4-3365-4F1D-B76B-EA67D9F03598}" type="presOf" srcId="{61D4E38F-8393-4CB8-8FCB-76CC40F8FA39}" destId="{17A1911F-F0A3-455B-8A62-CB66DAD48779}" srcOrd="0" destOrd="1" presId="urn:microsoft.com/office/officeart/2005/8/layout/vList5"/>
    <dgm:cxn modelId="{85510FA7-3293-4761-A475-C510513C742F}" srcId="{2633C79C-A465-4FD3-A6F4-A34160B8A7BD}" destId="{78D6B951-F11F-4C9B-83C6-9558C074EF9F}" srcOrd="2" destOrd="0" parTransId="{186C5E7E-1465-4359-BEE1-B7DA581E2FAB}" sibTransId="{D079153B-B73F-433A-9EB2-F49B9115AFB9}"/>
    <dgm:cxn modelId="{058DD4F2-4C85-48F2-B4F4-CE672E555A3B}" type="presParOf" srcId="{6C444D95-4D03-4299-A836-DC5FE46198C9}" destId="{0D71EFC1-73AF-4517-8B45-98DD497DEF37}" srcOrd="0" destOrd="0" presId="urn:microsoft.com/office/officeart/2005/8/layout/vList5"/>
    <dgm:cxn modelId="{0E0C6EC1-5FD8-429E-A43F-48DA441060F5}" type="presParOf" srcId="{0D71EFC1-73AF-4517-8B45-98DD497DEF37}" destId="{2C649AF2-8036-474C-AAB7-6F90B919E176}" srcOrd="0" destOrd="0" presId="urn:microsoft.com/office/officeart/2005/8/layout/vList5"/>
    <dgm:cxn modelId="{9EDBF6D2-0D32-46CD-AB85-9EB79C7AFC60}" type="presParOf" srcId="{0D71EFC1-73AF-4517-8B45-98DD497DEF37}" destId="{43022D6A-D5AD-4355-AB58-E9EA2B5E1186}" srcOrd="1" destOrd="0" presId="urn:microsoft.com/office/officeart/2005/8/layout/vList5"/>
    <dgm:cxn modelId="{E9B7ADB5-0155-464C-B597-F21E0F9C6D50}" type="presParOf" srcId="{6C444D95-4D03-4299-A836-DC5FE46198C9}" destId="{D8A04495-8210-417B-A598-E8078B111324}" srcOrd="1" destOrd="0" presId="urn:microsoft.com/office/officeart/2005/8/layout/vList5"/>
    <dgm:cxn modelId="{050EB33E-87A5-495F-9067-86593689BF25}" type="presParOf" srcId="{6C444D95-4D03-4299-A836-DC5FE46198C9}" destId="{9C4A11E9-54BB-4BC8-A5F2-C4BA7AFB1FE5}" srcOrd="2" destOrd="0" presId="urn:microsoft.com/office/officeart/2005/8/layout/vList5"/>
    <dgm:cxn modelId="{6CF7DD0A-9470-4CCA-B90B-AFD896056248}" type="presParOf" srcId="{9C4A11E9-54BB-4BC8-A5F2-C4BA7AFB1FE5}" destId="{22136BF1-BA0A-4D8C-86B5-5C60BC169B47}" srcOrd="0" destOrd="0" presId="urn:microsoft.com/office/officeart/2005/8/layout/vList5"/>
    <dgm:cxn modelId="{F84AD131-5736-454B-8FC8-E6D10B04E3B7}" type="presParOf" srcId="{9C4A11E9-54BB-4BC8-A5F2-C4BA7AFB1FE5}" destId="{17A1911F-F0A3-455B-8A62-CB66DAD48779}" srcOrd="1" destOrd="0" presId="urn:microsoft.com/office/officeart/2005/8/layout/vList5"/>
    <dgm:cxn modelId="{2E91BDA8-1519-47AB-A093-BF30D0C0BB2C}" type="presParOf" srcId="{6C444D95-4D03-4299-A836-DC5FE46198C9}" destId="{6B2F0102-1B73-4D2D-99CA-6FCBF5FA1E14}" srcOrd="3" destOrd="0" presId="urn:microsoft.com/office/officeart/2005/8/layout/vList5"/>
    <dgm:cxn modelId="{A3D82AC7-9D9F-46A3-8C97-D32AEE8F82D2}" type="presParOf" srcId="{6C444D95-4D03-4299-A836-DC5FE46198C9}" destId="{16406CE6-E1C7-44C2-A4C9-1250B5125526}" srcOrd="4" destOrd="0" presId="urn:microsoft.com/office/officeart/2005/8/layout/vList5"/>
    <dgm:cxn modelId="{B0ADE49B-7420-4650-B38B-DA9AB44FA821}" type="presParOf" srcId="{16406CE6-E1C7-44C2-A4C9-1250B5125526}" destId="{CA5D0E64-A92E-4562-8F5D-82130C5108D3}" srcOrd="0" destOrd="0" presId="urn:microsoft.com/office/officeart/2005/8/layout/vList5"/>
    <dgm:cxn modelId="{3F0E5FD1-78BA-470C-A768-570F71124941}" type="presParOf" srcId="{16406CE6-E1C7-44C2-A4C9-1250B5125526}" destId="{E33CEB66-C4AC-4F60-BA7C-6AC26CBEEC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E5374-03CF-4DA5-B6A3-B5738EFDC13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F383D-AEA5-4291-9E6D-E8A9D42F1CE7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Содержание образования </a:t>
          </a:r>
          <a:endParaRPr lang="ru-RU" sz="3600" b="1" dirty="0">
            <a:solidFill>
              <a:schemeClr val="tx1"/>
            </a:solidFill>
          </a:endParaRPr>
        </a:p>
      </dgm:t>
    </dgm:pt>
    <dgm:pt modelId="{22ADD6F1-B221-4032-B808-5796EFF1619D}" type="parTrans" cxnId="{D3B295BB-3FA6-453E-9E56-F272E226A3A4}">
      <dgm:prSet/>
      <dgm:spPr/>
      <dgm:t>
        <a:bodyPr/>
        <a:lstStyle/>
        <a:p>
          <a:endParaRPr lang="ru-RU"/>
        </a:p>
      </dgm:t>
    </dgm:pt>
    <dgm:pt modelId="{9A10062F-409A-4339-958D-4DB2491477EE}" type="sibTrans" cxnId="{D3B295BB-3FA6-453E-9E56-F272E226A3A4}">
      <dgm:prSet/>
      <dgm:spPr/>
      <dgm:t>
        <a:bodyPr/>
        <a:lstStyle/>
        <a:p>
          <a:endParaRPr lang="ru-RU"/>
        </a:p>
      </dgm:t>
    </dgm:pt>
    <dgm:pt modelId="{F0419DDF-E41B-4AD3-B8D0-DFAE05CEC41F}">
      <dgm:prSet phldrT="[Текст]"/>
      <dgm:spPr/>
      <dgm:t>
        <a:bodyPr/>
        <a:lstStyle/>
        <a:p>
          <a:r>
            <a:rPr lang="ru-RU" b="1" dirty="0" smtClean="0"/>
            <a:t>Набор образовательных результатов</a:t>
          </a:r>
          <a:endParaRPr lang="ru-RU" b="1" dirty="0"/>
        </a:p>
      </dgm:t>
    </dgm:pt>
    <dgm:pt modelId="{BCB38611-9E72-4332-923B-3CA339C0B916}" type="parTrans" cxnId="{5E437B73-4CF7-4CE4-9CA4-CAC5C4D000F7}">
      <dgm:prSet/>
      <dgm:spPr/>
      <dgm:t>
        <a:bodyPr/>
        <a:lstStyle/>
        <a:p>
          <a:endParaRPr lang="ru-RU"/>
        </a:p>
      </dgm:t>
    </dgm:pt>
    <dgm:pt modelId="{B7D542C9-7742-43C7-AC58-38DAAEAE6D66}" type="sibTrans" cxnId="{5E437B73-4CF7-4CE4-9CA4-CAC5C4D000F7}">
      <dgm:prSet/>
      <dgm:spPr/>
      <dgm:t>
        <a:bodyPr/>
        <a:lstStyle/>
        <a:p>
          <a:endParaRPr lang="ru-RU"/>
        </a:p>
      </dgm:t>
    </dgm:pt>
    <dgm:pt modelId="{F2393041-06DE-487C-B414-B409BA560033}">
      <dgm:prSet phldrT="[Текст]"/>
      <dgm:spPr/>
      <dgm:t>
        <a:bodyPr/>
        <a:lstStyle/>
        <a:p>
          <a:r>
            <a:rPr lang="ru-RU" dirty="0" smtClean="0"/>
            <a:t>Знания </a:t>
          </a:r>
        </a:p>
        <a:p>
          <a:r>
            <a:rPr lang="ru-RU" dirty="0" smtClean="0"/>
            <a:t>Умения </a:t>
          </a:r>
        </a:p>
        <a:p>
          <a:r>
            <a:rPr lang="ru-RU" dirty="0" smtClean="0"/>
            <a:t>Навыки</a:t>
          </a:r>
        </a:p>
        <a:p>
          <a:r>
            <a:rPr lang="ru-RU" dirty="0" smtClean="0"/>
            <a:t>Опыт деятельности</a:t>
          </a:r>
        </a:p>
        <a:p>
          <a:r>
            <a:rPr lang="ru-RU" dirty="0" smtClean="0"/>
            <a:t>Ценностные ориентации </a:t>
          </a:r>
          <a:endParaRPr lang="ru-RU" dirty="0"/>
        </a:p>
      </dgm:t>
    </dgm:pt>
    <dgm:pt modelId="{0710D7FF-FF80-48EF-97A4-EE2B3FE2F4B4}" type="parTrans" cxnId="{71FA8F1F-6E43-4295-A45C-DACA63688949}">
      <dgm:prSet/>
      <dgm:spPr/>
      <dgm:t>
        <a:bodyPr/>
        <a:lstStyle/>
        <a:p>
          <a:endParaRPr lang="ru-RU"/>
        </a:p>
      </dgm:t>
    </dgm:pt>
    <dgm:pt modelId="{EE784EDF-B048-49CF-8C63-88430B9BF450}" type="sibTrans" cxnId="{71FA8F1F-6E43-4295-A45C-DACA63688949}">
      <dgm:prSet/>
      <dgm:spPr/>
      <dgm:t>
        <a:bodyPr/>
        <a:lstStyle/>
        <a:p>
          <a:endParaRPr lang="ru-RU"/>
        </a:p>
      </dgm:t>
    </dgm:pt>
    <dgm:pt modelId="{4B55C9DE-3962-4409-B8E4-C1EF05F844FD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Содержание обучения </a:t>
          </a:r>
          <a:endParaRPr lang="ru-RU" sz="3600" b="1" dirty="0">
            <a:solidFill>
              <a:schemeClr val="tx1"/>
            </a:solidFill>
          </a:endParaRPr>
        </a:p>
      </dgm:t>
    </dgm:pt>
    <dgm:pt modelId="{7368ECE1-C934-4E8F-BF21-1D188361CD15}" type="parTrans" cxnId="{AEE5E0A7-0AF0-48FC-9BAC-58482B97C75E}">
      <dgm:prSet/>
      <dgm:spPr/>
      <dgm:t>
        <a:bodyPr/>
        <a:lstStyle/>
        <a:p>
          <a:endParaRPr lang="ru-RU"/>
        </a:p>
      </dgm:t>
    </dgm:pt>
    <dgm:pt modelId="{AB7C69A7-BB6E-4A67-A85E-FF7643C10199}" type="sibTrans" cxnId="{AEE5E0A7-0AF0-48FC-9BAC-58482B97C75E}">
      <dgm:prSet/>
      <dgm:spPr/>
      <dgm:t>
        <a:bodyPr/>
        <a:lstStyle/>
        <a:p>
          <a:endParaRPr lang="ru-RU"/>
        </a:p>
      </dgm:t>
    </dgm:pt>
    <dgm:pt modelId="{2B5A472E-5202-4DFF-A630-7145BD6959FA}">
      <dgm:prSet phldrT="[Текст]"/>
      <dgm:spPr/>
      <dgm:t>
        <a:bodyPr/>
        <a:lstStyle/>
        <a:p>
          <a:r>
            <a:rPr lang="ru-RU" b="1" dirty="0" smtClean="0"/>
            <a:t>Объем изучаемого фактического материала </a:t>
          </a:r>
          <a:endParaRPr lang="ru-RU" b="1" dirty="0"/>
        </a:p>
      </dgm:t>
    </dgm:pt>
    <dgm:pt modelId="{C8320455-D6C4-494E-8C16-5331BBA45766}" type="parTrans" cxnId="{E5753C29-EA9A-474A-8817-55DACEB0ED1D}">
      <dgm:prSet/>
      <dgm:spPr/>
      <dgm:t>
        <a:bodyPr/>
        <a:lstStyle/>
        <a:p>
          <a:endParaRPr lang="ru-RU"/>
        </a:p>
      </dgm:t>
    </dgm:pt>
    <dgm:pt modelId="{5D6024B5-84A3-4180-8878-3D688F06AA69}" type="sibTrans" cxnId="{E5753C29-EA9A-474A-8817-55DACEB0ED1D}">
      <dgm:prSet/>
      <dgm:spPr/>
      <dgm:t>
        <a:bodyPr/>
        <a:lstStyle/>
        <a:p>
          <a:endParaRPr lang="ru-RU"/>
        </a:p>
      </dgm:t>
    </dgm:pt>
    <dgm:pt modelId="{176147A1-0116-490F-A7B1-584247A4D43B}">
      <dgm:prSet phldrT="[Текст]"/>
      <dgm:spPr/>
      <dgm:t>
        <a:bodyPr/>
        <a:lstStyle/>
        <a:p>
          <a:r>
            <a:rPr lang="ru-RU" dirty="0" smtClean="0"/>
            <a:t>Разделы </a:t>
          </a:r>
        </a:p>
        <a:p>
          <a:r>
            <a:rPr lang="ru-RU" b="1" dirty="0" smtClean="0"/>
            <a:t>Темы </a:t>
          </a:r>
        </a:p>
        <a:p>
          <a:r>
            <a:rPr lang="ru-RU" b="0" dirty="0" smtClean="0"/>
            <a:t>Дидактические единицы</a:t>
          </a:r>
        </a:p>
        <a:p>
          <a:r>
            <a:rPr lang="ru-RU" b="0" dirty="0" smtClean="0"/>
            <a:t>(элементы содержания) </a:t>
          </a:r>
          <a:endParaRPr lang="ru-RU" b="0" dirty="0"/>
        </a:p>
      </dgm:t>
    </dgm:pt>
    <dgm:pt modelId="{B27281DE-01EB-494D-A8FB-F05BA32EE47B}" type="parTrans" cxnId="{2A16135A-76EC-41CD-8A29-59565C7657DC}">
      <dgm:prSet/>
      <dgm:spPr/>
      <dgm:t>
        <a:bodyPr/>
        <a:lstStyle/>
        <a:p>
          <a:endParaRPr lang="ru-RU"/>
        </a:p>
      </dgm:t>
    </dgm:pt>
    <dgm:pt modelId="{94FFE9D4-B31B-467A-9BA9-EA176D775563}" type="sibTrans" cxnId="{2A16135A-76EC-41CD-8A29-59565C7657DC}">
      <dgm:prSet/>
      <dgm:spPr/>
      <dgm:t>
        <a:bodyPr/>
        <a:lstStyle/>
        <a:p>
          <a:endParaRPr lang="ru-RU"/>
        </a:p>
      </dgm:t>
    </dgm:pt>
    <dgm:pt modelId="{1C3F9CDD-C2AC-468A-A4E7-EE9D684D55C0}" type="pres">
      <dgm:prSet presAssocID="{42CE5374-03CF-4DA5-B6A3-B5738EFDC1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47F0FF-F8D0-4183-8486-858A1DA76A16}" type="pres">
      <dgm:prSet presAssocID="{0CFF383D-AEA5-4291-9E6D-E8A9D42F1CE7}" presName="root" presStyleCnt="0"/>
      <dgm:spPr/>
    </dgm:pt>
    <dgm:pt modelId="{E5012C45-BCD4-42D9-A1B4-7CF31C7991FB}" type="pres">
      <dgm:prSet presAssocID="{0CFF383D-AEA5-4291-9E6D-E8A9D42F1CE7}" presName="rootComposite" presStyleCnt="0"/>
      <dgm:spPr/>
    </dgm:pt>
    <dgm:pt modelId="{58F0E149-4063-4733-8EFB-A098D9DDD989}" type="pres">
      <dgm:prSet presAssocID="{0CFF383D-AEA5-4291-9E6D-E8A9D42F1CE7}" presName="rootText" presStyleLbl="node1" presStyleIdx="0" presStyleCnt="2"/>
      <dgm:spPr/>
      <dgm:t>
        <a:bodyPr/>
        <a:lstStyle/>
        <a:p>
          <a:endParaRPr lang="ru-RU"/>
        </a:p>
      </dgm:t>
    </dgm:pt>
    <dgm:pt modelId="{DB1CFE56-224F-404C-A85F-5522382C5FD8}" type="pres">
      <dgm:prSet presAssocID="{0CFF383D-AEA5-4291-9E6D-E8A9D42F1C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E7DE7547-9803-459D-85BD-B1D251E7CAB1}" type="pres">
      <dgm:prSet presAssocID="{0CFF383D-AEA5-4291-9E6D-E8A9D42F1CE7}" presName="childShape" presStyleCnt="0"/>
      <dgm:spPr/>
    </dgm:pt>
    <dgm:pt modelId="{BBB291AC-E646-4FC3-AD53-056BF0C9F689}" type="pres">
      <dgm:prSet presAssocID="{BCB38611-9E72-4332-923B-3CA339C0B91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62E7962-0193-4BE5-BBDF-3B964EDAC6E9}" type="pres">
      <dgm:prSet presAssocID="{F0419DDF-E41B-4AD3-B8D0-DFAE05CEC41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2FE44-6F07-4CEC-BF14-1E42B4C1AB18}" type="pres">
      <dgm:prSet presAssocID="{0710D7FF-FF80-48EF-97A4-EE2B3FE2F4B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365F3B4-2DCA-40FD-BC68-59BCA2C40BE7}" type="pres">
      <dgm:prSet presAssocID="{F2393041-06DE-487C-B414-B409BA56003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13315-8CC5-4FD6-98AA-D0AB2BDA4E28}" type="pres">
      <dgm:prSet presAssocID="{4B55C9DE-3962-4409-B8E4-C1EF05F844FD}" presName="root" presStyleCnt="0"/>
      <dgm:spPr/>
    </dgm:pt>
    <dgm:pt modelId="{6EE8A01F-DF84-4A22-B1D7-9FA780A3D7F8}" type="pres">
      <dgm:prSet presAssocID="{4B55C9DE-3962-4409-B8E4-C1EF05F844FD}" presName="rootComposite" presStyleCnt="0"/>
      <dgm:spPr/>
    </dgm:pt>
    <dgm:pt modelId="{254E4834-D1F0-4B7B-91FA-A3EA9EC3C157}" type="pres">
      <dgm:prSet presAssocID="{4B55C9DE-3962-4409-B8E4-C1EF05F844FD}" presName="rootText" presStyleLbl="node1" presStyleIdx="1" presStyleCnt="2"/>
      <dgm:spPr/>
      <dgm:t>
        <a:bodyPr/>
        <a:lstStyle/>
        <a:p>
          <a:endParaRPr lang="ru-RU"/>
        </a:p>
      </dgm:t>
    </dgm:pt>
    <dgm:pt modelId="{05B794A6-3089-4281-AB4F-45F234AC0B6A}" type="pres">
      <dgm:prSet presAssocID="{4B55C9DE-3962-4409-B8E4-C1EF05F844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BB8F8AB8-FE9D-4184-B7A9-C6FE31B16734}" type="pres">
      <dgm:prSet presAssocID="{4B55C9DE-3962-4409-B8E4-C1EF05F844FD}" presName="childShape" presStyleCnt="0"/>
      <dgm:spPr/>
    </dgm:pt>
    <dgm:pt modelId="{90173C63-D77A-45F6-B607-AD59539FF06D}" type="pres">
      <dgm:prSet presAssocID="{C8320455-D6C4-494E-8C16-5331BBA4576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ED47B89-2856-4489-8DDB-0A80B8820EE7}" type="pres">
      <dgm:prSet presAssocID="{2B5A472E-5202-4DFF-A630-7145BD6959F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DE42F-74F2-4C26-AF17-2E312B82E728}" type="pres">
      <dgm:prSet presAssocID="{B27281DE-01EB-494D-A8FB-F05BA32EE47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D16598D-60BB-44E4-8552-AA80F2E2B38F}" type="pres">
      <dgm:prSet presAssocID="{176147A1-0116-490F-A7B1-584247A4D43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AD9C2-CF5A-47A2-937C-6ACF2F0DE8FA}" type="presOf" srcId="{0710D7FF-FF80-48EF-97A4-EE2B3FE2F4B4}" destId="{3102FE44-6F07-4CEC-BF14-1E42B4C1AB18}" srcOrd="0" destOrd="0" presId="urn:microsoft.com/office/officeart/2005/8/layout/hierarchy3"/>
    <dgm:cxn modelId="{61A1A8D8-00B0-4D3D-AF2C-BE67F730A611}" type="presOf" srcId="{0CFF383D-AEA5-4291-9E6D-E8A9D42F1CE7}" destId="{58F0E149-4063-4733-8EFB-A098D9DDD989}" srcOrd="0" destOrd="0" presId="urn:microsoft.com/office/officeart/2005/8/layout/hierarchy3"/>
    <dgm:cxn modelId="{5130A873-04DE-4278-AB46-8C0D8D152057}" type="presOf" srcId="{BCB38611-9E72-4332-923B-3CA339C0B916}" destId="{BBB291AC-E646-4FC3-AD53-056BF0C9F689}" srcOrd="0" destOrd="0" presId="urn:microsoft.com/office/officeart/2005/8/layout/hierarchy3"/>
    <dgm:cxn modelId="{774B5B9D-D9A1-4D16-924F-5EEF69BA43A5}" type="presOf" srcId="{4B55C9DE-3962-4409-B8E4-C1EF05F844FD}" destId="{254E4834-D1F0-4B7B-91FA-A3EA9EC3C157}" srcOrd="0" destOrd="0" presId="urn:microsoft.com/office/officeart/2005/8/layout/hierarchy3"/>
    <dgm:cxn modelId="{A4F5982E-76AD-46B3-9D0B-18FF99066A09}" type="presOf" srcId="{176147A1-0116-490F-A7B1-584247A4D43B}" destId="{0D16598D-60BB-44E4-8552-AA80F2E2B38F}" srcOrd="0" destOrd="0" presId="urn:microsoft.com/office/officeart/2005/8/layout/hierarchy3"/>
    <dgm:cxn modelId="{5FA9830F-97E6-4582-9406-FBE4BD798CB4}" type="presOf" srcId="{2B5A472E-5202-4DFF-A630-7145BD6959FA}" destId="{3ED47B89-2856-4489-8DDB-0A80B8820EE7}" srcOrd="0" destOrd="0" presId="urn:microsoft.com/office/officeart/2005/8/layout/hierarchy3"/>
    <dgm:cxn modelId="{71FA8F1F-6E43-4295-A45C-DACA63688949}" srcId="{0CFF383D-AEA5-4291-9E6D-E8A9D42F1CE7}" destId="{F2393041-06DE-487C-B414-B409BA560033}" srcOrd="1" destOrd="0" parTransId="{0710D7FF-FF80-48EF-97A4-EE2B3FE2F4B4}" sibTransId="{EE784EDF-B048-49CF-8C63-88430B9BF450}"/>
    <dgm:cxn modelId="{770EBDD5-4494-4A20-BEA5-234FA56C6465}" type="presOf" srcId="{4B55C9DE-3962-4409-B8E4-C1EF05F844FD}" destId="{05B794A6-3089-4281-AB4F-45F234AC0B6A}" srcOrd="1" destOrd="0" presId="urn:microsoft.com/office/officeart/2005/8/layout/hierarchy3"/>
    <dgm:cxn modelId="{B710134F-3D11-4AFB-BBB1-82E900D7455F}" type="presOf" srcId="{B27281DE-01EB-494D-A8FB-F05BA32EE47B}" destId="{B42DE42F-74F2-4C26-AF17-2E312B82E728}" srcOrd="0" destOrd="0" presId="urn:microsoft.com/office/officeart/2005/8/layout/hierarchy3"/>
    <dgm:cxn modelId="{AEE5E0A7-0AF0-48FC-9BAC-58482B97C75E}" srcId="{42CE5374-03CF-4DA5-B6A3-B5738EFDC132}" destId="{4B55C9DE-3962-4409-B8E4-C1EF05F844FD}" srcOrd="1" destOrd="0" parTransId="{7368ECE1-C934-4E8F-BF21-1D188361CD15}" sibTransId="{AB7C69A7-BB6E-4A67-A85E-FF7643C10199}"/>
    <dgm:cxn modelId="{2A16135A-76EC-41CD-8A29-59565C7657DC}" srcId="{4B55C9DE-3962-4409-B8E4-C1EF05F844FD}" destId="{176147A1-0116-490F-A7B1-584247A4D43B}" srcOrd="1" destOrd="0" parTransId="{B27281DE-01EB-494D-A8FB-F05BA32EE47B}" sibTransId="{94FFE9D4-B31B-467A-9BA9-EA176D775563}"/>
    <dgm:cxn modelId="{E5753C29-EA9A-474A-8817-55DACEB0ED1D}" srcId="{4B55C9DE-3962-4409-B8E4-C1EF05F844FD}" destId="{2B5A472E-5202-4DFF-A630-7145BD6959FA}" srcOrd="0" destOrd="0" parTransId="{C8320455-D6C4-494E-8C16-5331BBA45766}" sibTransId="{5D6024B5-84A3-4180-8878-3D688F06AA69}"/>
    <dgm:cxn modelId="{2FFAD884-E554-46B7-9CC6-35C9213342E1}" type="presOf" srcId="{F0419DDF-E41B-4AD3-B8D0-DFAE05CEC41F}" destId="{D62E7962-0193-4BE5-BBDF-3B964EDAC6E9}" srcOrd="0" destOrd="0" presId="urn:microsoft.com/office/officeart/2005/8/layout/hierarchy3"/>
    <dgm:cxn modelId="{F61C7A91-31B3-4262-8145-68AD5BEE9D2F}" type="presOf" srcId="{42CE5374-03CF-4DA5-B6A3-B5738EFDC132}" destId="{1C3F9CDD-C2AC-468A-A4E7-EE9D684D55C0}" srcOrd="0" destOrd="0" presId="urn:microsoft.com/office/officeart/2005/8/layout/hierarchy3"/>
    <dgm:cxn modelId="{5E437B73-4CF7-4CE4-9CA4-CAC5C4D000F7}" srcId="{0CFF383D-AEA5-4291-9E6D-E8A9D42F1CE7}" destId="{F0419DDF-E41B-4AD3-B8D0-DFAE05CEC41F}" srcOrd="0" destOrd="0" parTransId="{BCB38611-9E72-4332-923B-3CA339C0B916}" sibTransId="{B7D542C9-7742-43C7-AC58-38DAAEAE6D66}"/>
    <dgm:cxn modelId="{D3B295BB-3FA6-453E-9E56-F272E226A3A4}" srcId="{42CE5374-03CF-4DA5-B6A3-B5738EFDC132}" destId="{0CFF383D-AEA5-4291-9E6D-E8A9D42F1CE7}" srcOrd="0" destOrd="0" parTransId="{22ADD6F1-B221-4032-B808-5796EFF1619D}" sibTransId="{9A10062F-409A-4339-958D-4DB2491477EE}"/>
    <dgm:cxn modelId="{5242FC47-BB07-4174-86E5-3D3F3A8486D1}" type="presOf" srcId="{C8320455-D6C4-494E-8C16-5331BBA45766}" destId="{90173C63-D77A-45F6-B607-AD59539FF06D}" srcOrd="0" destOrd="0" presId="urn:microsoft.com/office/officeart/2005/8/layout/hierarchy3"/>
    <dgm:cxn modelId="{6942675A-C30E-49A8-A8D4-2B4FB5F5B183}" type="presOf" srcId="{F2393041-06DE-487C-B414-B409BA560033}" destId="{D365F3B4-2DCA-40FD-BC68-59BCA2C40BE7}" srcOrd="0" destOrd="0" presId="urn:microsoft.com/office/officeart/2005/8/layout/hierarchy3"/>
    <dgm:cxn modelId="{CDDB24E7-3EC5-440F-86CB-4EF983B46A56}" type="presOf" srcId="{0CFF383D-AEA5-4291-9E6D-E8A9D42F1CE7}" destId="{DB1CFE56-224F-404C-A85F-5522382C5FD8}" srcOrd="1" destOrd="0" presId="urn:microsoft.com/office/officeart/2005/8/layout/hierarchy3"/>
    <dgm:cxn modelId="{48F0A4A9-9F5E-4DF4-BA2D-A81A5ABAFD58}" type="presParOf" srcId="{1C3F9CDD-C2AC-468A-A4E7-EE9D684D55C0}" destId="{1E47F0FF-F8D0-4183-8486-858A1DA76A16}" srcOrd="0" destOrd="0" presId="urn:microsoft.com/office/officeart/2005/8/layout/hierarchy3"/>
    <dgm:cxn modelId="{0295CF5A-E2A3-4086-8C88-663FB81CC49E}" type="presParOf" srcId="{1E47F0FF-F8D0-4183-8486-858A1DA76A16}" destId="{E5012C45-BCD4-42D9-A1B4-7CF31C7991FB}" srcOrd="0" destOrd="0" presId="urn:microsoft.com/office/officeart/2005/8/layout/hierarchy3"/>
    <dgm:cxn modelId="{9B2B1D37-212E-44FD-9DA4-B0ABD5C6C152}" type="presParOf" srcId="{E5012C45-BCD4-42D9-A1B4-7CF31C7991FB}" destId="{58F0E149-4063-4733-8EFB-A098D9DDD989}" srcOrd="0" destOrd="0" presId="urn:microsoft.com/office/officeart/2005/8/layout/hierarchy3"/>
    <dgm:cxn modelId="{24037A86-8428-49F1-9724-6A2C5804D027}" type="presParOf" srcId="{E5012C45-BCD4-42D9-A1B4-7CF31C7991FB}" destId="{DB1CFE56-224F-404C-A85F-5522382C5FD8}" srcOrd="1" destOrd="0" presId="urn:microsoft.com/office/officeart/2005/8/layout/hierarchy3"/>
    <dgm:cxn modelId="{A100BFDE-7583-44C6-B73D-F670E6EAC1E8}" type="presParOf" srcId="{1E47F0FF-F8D0-4183-8486-858A1DA76A16}" destId="{E7DE7547-9803-459D-85BD-B1D251E7CAB1}" srcOrd="1" destOrd="0" presId="urn:microsoft.com/office/officeart/2005/8/layout/hierarchy3"/>
    <dgm:cxn modelId="{912D54FA-2095-4583-96E2-428AA7DA526D}" type="presParOf" srcId="{E7DE7547-9803-459D-85BD-B1D251E7CAB1}" destId="{BBB291AC-E646-4FC3-AD53-056BF0C9F689}" srcOrd="0" destOrd="0" presId="urn:microsoft.com/office/officeart/2005/8/layout/hierarchy3"/>
    <dgm:cxn modelId="{6613B677-22C2-4A39-BDC2-A97053F2FE41}" type="presParOf" srcId="{E7DE7547-9803-459D-85BD-B1D251E7CAB1}" destId="{D62E7962-0193-4BE5-BBDF-3B964EDAC6E9}" srcOrd="1" destOrd="0" presId="urn:microsoft.com/office/officeart/2005/8/layout/hierarchy3"/>
    <dgm:cxn modelId="{3AC0B04B-C000-497A-AFCF-342DD20CA073}" type="presParOf" srcId="{E7DE7547-9803-459D-85BD-B1D251E7CAB1}" destId="{3102FE44-6F07-4CEC-BF14-1E42B4C1AB18}" srcOrd="2" destOrd="0" presId="urn:microsoft.com/office/officeart/2005/8/layout/hierarchy3"/>
    <dgm:cxn modelId="{4DFF8CFA-5CA2-44AB-95D3-D5D926E0A697}" type="presParOf" srcId="{E7DE7547-9803-459D-85BD-B1D251E7CAB1}" destId="{D365F3B4-2DCA-40FD-BC68-59BCA2C40BE7}" srcOrd="3" destOrd="0" presId="urn:microsoft.com/office/officeart/2005/8/layout/hierarchy3"/>
    <dgm:cxn modelId="{2CCC0AD2-C7E1-4A6B-9228-EC9EF32111E6}" type="presParOf" srcId="{1C3F9CDD-C2AC-468A-A4E7-EE9D684D55C0}" destId="{DB813315-8CC5-4FD6-98AA-D0AB2BDA4E28}" srcOrd="1" destOrd="0" presId="urn:microsoft.com/office/officeart/2005/8/layout/hierarchy3"/>
    <dgm:cxn modelId="{9C58E389-D0D9-4059-BDA6-B24ADBB8DDB8}" type="presParOf" srcId="{DB813315-8CC5-4FD6-98AA-D0AB2BDA4E28}" destId="{6EE8A01F-DF84-4A22-B1D7-9FA780A3D7F8}" srcOrd="0" destOrd="0" presId="urn:microsoft.com/office/officeart/2005/8/layout/hierarchy3"/>
    <dgm:cxn modelId="{AAA86915-B032-42A4-9F7D-CB9DA350D305}" type="presParOf" srcId="{6EE8A01F-DF84-4A22-B1D7-9FA780A3D7F8}" destId="{254E4834-D1F0-4B7B-91FA-A3EA9EC3C157}" srcOrd="0" destOrd="0" presId="urn:microsoft.com/office/officeart/2005/8/layout/hierarchy3"/>
    <dgm:cxn modelId="{C55D03EB-FB71-467F-87DA-0E3F45007986}" type="presParOf" srcId="{6EE8A01F-DF84-4A22-B1D7-9FA780A3D7F8}" destId="{05B794A6-3089-4281-AB4F-45F234AC0B6A}" srcOrd="1" destOrd="0" presId="urn:microsoft.com/office/officeart/2005/8/layout/hierarchy3"/>
    <dgm:cxn modelId="{C7E9143A-2860-428D-9F5D-E30B42209663}" type="presParOf" srcId="{DB813315-8CC5-4FD6-98AA-D0AB2BDA4E28}" destId="{BB8F8AB8-FE9D-4184-B7A9-C6FE31B16734}" srcOrd="1" destOrd="0" presId="urn:microsoft.com/office/officeart/2005/8/layout/hierarchy3"/>
    <dgm:cxn modelId="{30A60EFF-C7D4-46C0-BDF5-D3419ADCBA38}" type="presParOf" srcId="{BB8F8AB8-FE9D-4184-B7A9-C6FE31B16734}" destId="{90173C63-D77A-45F6-B607-AD59539FF06D}" srcOrd="0" destOrd="0" presId="urn:microsoft.com/office/officeart/2005/8/layout/hierarchy3"/>
    <dgm:cxn modelId="{09E6775B-838B-421F-B313-ECD75C77CF6B}" type="presParOf" srcId="{BB8F8AB8-FE9D-4184-B7A9-C6FE31B16734}" destId="{3ED47B89-2856-4489-8DDB-0A80B8820EE7}" srcOrd="1" destOrd="0" presId="urn:microsoft.com/office/officeart/2005/8/layout/hierarchy3"/>
    <dgm:cxn modelId="{FB895441-F07B-4239-B937-9F1B73341DE1}" type="presParOf" srcId="{BB8F8AB8-FE9D-4184-B7A9-C6FE31B16734}" destId="{B42DE42F-74F2-4C26-AF17-2E312B82E728}" srcOrd="2" destOrd="0" presId="urn:microsoft.com/office/officeart/2005/8/layout/hierarchy3"/>
    <dgm:cxn modelId="{5D5FC310-0090-4D78-9673-3631B0AC663D}" type="presParOf" srcId="{BB8F8AB8-FE9D-4184-B7A9-C6FE31B16734}" destId="{0D16598D-60BB-44E4-8552-AA80F2E2B3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EA1EE-A3D6-4914-9262-3B98B846862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09A3D18-4B07-42D0-AFB6-0CEA1F88122A}">
      <dgm:prSet phldrT="[Текст]" custT="1"/>
      <dgm:spPr>
        <a:solidFill>
          <a:srgbClr val="565087"/>
        </a:solidFill>
      </dgm:spPr>
      <dgm:t>
        <a:bodyPr/>
        <a:lstStyle/>
        <a:p>
          <a:r>
            <a:rPr lang="ru-RU" sz="2000" b="1" dirty="0" smtClean="0"/>
            <a:t>Образование </a:t>
          </a:r>
          <a:endParaRPr lang="ru-RU" sz="2000" b="1" dirty="0"/>
        </a:p>
      </dgm:t>
    </dgm:pt>
    <dgm:pt modelId="{51C7AE3F-3EC7-4408-A8F0-5E704734A5DE}" type="parTrans" cxnId="{BA765944-69E7-4CCD-AA10-A3D76BBE5631}">
      <dgm:prSet/>
      <dgm:spPr/>
      <dgm:t>
        <a:bodyPr/>
        <a:lstStyle/>
        <a:p>
          <a:endParaRPr lang="ru-RU"/>
        </a:p>
      </dgm:t>
    </dgm:pt>
    <dgm:pt modelId="{822C032D-92C2-43E7-BA85-7CC2BB1B3B61}" type="sibTrans" cxnId="{BA765944-69E7-4CCD-AA10-A3D76BBE5631}">
      <dgm:prSet/>
      <dgm:spPr/>
      <dgm:t>
        <a:bodyPr/>
        <a:lstStyle/>
        <a:p>
          <a:endParaRPr lang="ru-RU"/>
        </a:p>
      </dgm:t>
    </dgm:pt>
    <dgm:pt modelId="{0A9A0AC4-634D-42F9-AC78-6A5CCDC5E777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Обучение </a:t>
          </a:r>
          <a:endParaRPr lang="ru-RU" sz="1800" b="1" dirty="0">
            <a:solidFill>
              <a:schemeClr val="tx1"/>
            </a:solidFill>
          </a:endParaRPr>
        </a:p>
      </dgm:t>
    </dgm:pt>
    <dgm:pt modelId="{70EC52E5-FFA6-47C9-8A11-7CD1ACF8D7A9}" type="parTrans" cxnId="{F3E2EE44-F0D4-4326-A979-0607F2C87467}">
      <dgm:prSet/>
      <dgm:spPr/>
      <dgm:t>
        <a:bodyPr/>
        <a:lstStyle/>
        <a:p>
          <a:endParaRPr lang="ru-RU"/>
        </a:p>
      </dgm:t>
    </dgm:pt>
    <dgm:pt modelId="{6CCFAFA5-0FD3-4609-9C78-E99B83AC6F06}" type="sibTrans" cxnId="{F3E2EE44-F0D4-4326-A979-0607F2C87467}">
      <dgm:prSet/>
      <dgm:spPr/>
      <dgm:t>
        <a:bodyPr/>
        <a:lstStyle/>
        <a:p>
          <a:endParaRPr lang="ru-RU"/>
        </a:p>
      </dgm:t>
    </dgm:pt>
    <dgm:pt modelId="{355C6153-C570-44E9-8A7D-55CE1820DA55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Развитие </a:t>
          </a:r>
          <a:endParaRPr lang="ru-RU" sz="1800" b="1" dirty="0">
            <a:solidFill>
              <a:schemeClr val="tx1"/>
            </a:solidFill>
          </a:endParaRPr>
        </a:p>
      </dgm:t>
    </dgm:pt>
    <dgm:pt modelId="{8A0C28EE-684D-4AD0-B994-D5E37409C616}" type="parTrans" cxnId="{B9EF1FC3-666C-4CA9-9534-A475D1C720CD}">
      <dgm:prSet/>
      <dgm:spPr/>
      <dgm:t>
        <a:bodyPr/>
        <a:lstStyle/>
        <a:p>
          <a:endParaRPr lang="ru-RU"/>
        </a:p>
      </dgm:t>
    </dgm:pt>
    <dgm:pt modelId="{43E47E5E-35AA-4DB1-BAC3-0F7FBC0E12C9}" type="sibTrans" cxnId="{B9EF1FC3-666C-4CA9-9534-A475D1C720CD}">
      <dgm:prSet/>
      <dgm:spPr/>
      <dgm:t>
        <a:bodyPr/>
        <a:lstStyle/>
        <a:p>
          <a:endParaRPr lang="ru-RU"/>
        </a:p>
      </dgm:t>
    </dgm:pt>
    <dgm:pt modelId="{B0C82362-E0CB-4DDB-AE9A-8D191417DB95}">
      <dgm:prSet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Воспитание </a:t>
          </a:r>
          <a:endParaRPr lang="ru-RU" sz="1800" b="1" dirty="0">
            <a:solidFill>
              <a:schemeClr val="tx1"/>
            </a:solidFill>
          </a:endParaRPr>
        </a:p>
      </dgm:t>
    </dgm:pt>
    <dgm:pt modelId="{2256F66A-A937-4BF5-839D-87418C8A4C8F}" type="parTrans" cxnId="{C5EEDA2A-B4CD-46FD-A4ED-8CC3D8A13B7E}">
      <dgm:prSet/>
      <dgm:spPr/>
      <dgm:t>
        <a:bodyPr/>
        <a:lstStyle/>
        <a:p>
          <a:endParaRPr lang="ru-RU"/>
        </a:p>
      </dgm:t>
    </dgm:pt>
    <dgm:pt modelId="{00BCFDBA-ACBC-4CD3-BB11-475E4955B1B5}" type="sibTrans" cxnId="{C5EEDA2A-B4CD-46FD-A4ED-8CC3D8A13B7E}">
      <dgm:prSet/>
      <dgm:spPr/>
      <dgm:t>
        <a:bodyPr/>
        <a:lstStyle/>
        <a:p>
          <a:endParaRPr lang="ru-RU"/>
        </a:p>
      </dgm:t>
    </dgm:pt>
    <dgm:pt modelId="{5A5042BA-609E-4206-9D36-570F1F63E5BD}" type="pres">
      <dgm:prSet presAssocID="{D70EA1EE-A3D6-4914-9262-3B98B846862A}" presName="linearFlow" presStyleCnt="0">
        <dgm:presLayoutVars>
          <dgm:dir/>
          <dgm:resizeHandles val="exact"/>
        </dgm:presLayoutVars>
      </dgm:prSet>
      <dgm:spPr/>
    </dgm:pt>
    <dgm:pt modelId="{A59C83C6-433F-48FB-BCED-FBCF92D249BA}" type="pres">
      <dgm:prSet presAssocID="{F09A3D18-4B07-42D0-AFB6-0CEA1F88122A}" presName="node" presStyleLbl="node1" presStyleIdx="0" presStyleCnt="4" custScaleX="186402" custScaleY="143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6285C-74D1-45DA-B366-6586C30B2472}" type="pres">
      <dgm:prSet presAssocID="{822C032D-92C2-43E7-BA85-7CC2BB1B3B61}" presName="spacerL" presStyleCnt="0"/>
      <dgm:spPr/>
    </dgm:pt>
    <dgm:pt modelId="{A773D1E6-2C15-43E2-BA3A-D19D9FE4DDAB}" type="pres">
      <dgm:prSet presAssocID="{822C032D-92C2-43E7-BA85-7CC2BB1B3B61}" presName="sibTrans" presStyleLbl="sibTrans2D1" presStyleIdx="0" presStyleCnt="3" custLinFactX="309081" custLinFactNeighborX="400000" custLinFactNeighborY="5911"/>
      <dgm:spPr/>
      <dgm:t>
        <a:bodyPr/>
        <a:lstStyle/>
        <a:p>
          <a:endParaRPr lang="ru-RU"/>
        </a:p>
      </dgm:t>
    </dgm:pt>
    <dgm:pt modelId="{ACEA12AC-73BF-4143-87F5-4B17F9051411}" type="pres">
      <dgm:prSet presAssocID="{822C032D-92C2-43E7-BA85-7CC2BB1B3B61}" presName="spacerR" presStyleCnt="0"/>
      <dgm:spPr/>
    </dgm:pt>
    <dgm:pt modelId="{6B473227-2600-401A-8689-BEFEAF6F271D}" type="pres">
      <dgm:prSet presAssocID="{0A9A0AC4-634D-42F9-AC78-6A5CCDC5E777}" presName="node" presStyleLbl="node1" presStyleIdx="1" presStyleCnt="4" custScaleX="139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D346-D976-4AFD-AD8C-3F8AABA597EB}" type="pres">
      <dgm:prSet presAssocID="{6CCFAFA5-0FD3-4609-9C78-E99B83AC6F06}" presName="spacerL" presStyleCnt="0"/>
      <dgm:spPr/>
    </dgm:pt>
    <dgm:pt modelId="{A139558C-0220-4DE1-A68F-956DE22EE012}" type="pres">
      <dgm:prSet presAssocID="{6CCFAFA5-0FD3-4609-9C78-E99B83AC6F06}" presName="sibTrans" presStyleLbl="sibTrans2D1" presStyleIdx="1" presStyleCnt="3" custLinFactX="309545" custLinFactNeighborX="400000" custLinFactNeighborY="-1631"/>
      <dgm:spPr/>
      <dgm:t>
        <a:bodyPr/>
        <a:lstStyle/>
        <a:p>
          <a:endParaRPr lang="ru-RU"/>
        </a:p>
      </dgm:t>
    </dgm:pt>
    <dgm:pt modelId="{0F847321-CD21-47CF-9211-CC92B8B749DC}" type="pres">
      <dgm:prSet presAssocID="{6CCFAFA5-0FD3-4609-9C78-E99B83AC6F06}" presName="spacerR" presStyleCnt="0"/>
      <dgm:spPr/>
    </dgm:pt>
    <dgm:pt modelId="{6E8E2020-3464-4AD1-B76A-E9708842B62F}" type="pres">
      <dgm:prSet presAssocID="{355C6153-C570-44E9-8A7D-55CE1820DA55}" presName="node" presStyleLbl="node1" presStyleIdx="2" presStyleCnt="4" custScaleX="14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9B850-4458-4B8D-BC6B-7D3C91E014F6}" type="pres">
      <dgm:prSet presAssocID="{43E47E5E-35AA-4DB1-BAC3-0F7FBC0E12C9}" presName="spacerL" presStyleCnt="0"/>
      <dgm:spPr/>
    </dgm:pt>
    <dgm:pt modelId="{AC78E839-8B03-4FC9-B6C0-8B626AB00AAB}" type="pres">
      <dgm:prSet presAssocID="{43E47E5E-35AA-4DB1-BAC3-0F7FBC0E12C9}" presName="sibTrans" presStyleLbl="sibTrans2D1" presStyleIdx="2" presStyleCnt="3" custLinFactX="-639477" custLinFactNeighborX="-700000" custLinFactNeighborY="3941"/>
      <dgm:spPr/>
      <dgm:t>
        <a:bodyPr/>
        <a:lstStyle/>
        <a:p>
          <a:endParaRPr lang="ru-RU"/>
        </a:p>
      </dgm:t>
    </dgm:pt>
    <dgm:pt modelId="{4C452369-64D3-4299-8725-C3E32E405EEF}" type="pres">
      <dgm:prSet presAssocID="{43E47E5E-35AA-4DB1-BAC3-0F7FBC0E12C9}" presName="spacerR" presStyleCnt="0"/>
      <dgm:spPr/>
    </dgm:pt>
    <dgm:pt modelId="{9B54B60A-CC4B-4258-B133-0B30BF56952A}" type="pres">
      <dgm:prSet presAssocID="{B0C82362-E0CB-4DDB-AE9A-8D191417DB95}" presName="node" presStyleLbl="node1" presStyleIdx="3" presStyleCnt="4" custScaleX="147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F1FC3-666C-4CA9-9534-A475D1C720CD}" srcId="{D70EA1EE-A3D6-4914-9262-3B98B846862A}" destId="{355C6153-C570-44E9-8A7D-55CE1820DA55}" srcOrd="2" destOrd="0" parTransId="{8A0C28EE-684D-4AD0-B994-D5E37409C616}" sibTransId="{43E47E5E-35AA-4DB1-BAC3-0F7FBC0E12C9}"/>
    <dgm:cxn modelId="{B91BE7F7-95A4-4920-B08E-2F4784C377F5}" type="presOf" srcId="{B0C82362-E0CB-4DDB-AE9A-8D191417DB95}" destId="{9B54B60A-CC4B-4258-B133-0B30BF56952A}" srcOrd="0" destOrd="0" presId="urn:microsoft.com/office/officeart/2005/8/layout/equation1"/>
    <dgm:cxn modelId="{BA765944-69E7-4CCD-AA10-A3D76BBE5631}" srcId="{D70EA1EE-A3D6-4914-9262-3B98B846862A}" destId="{F09A3D18-4B07-42D0-AFB6-0CEA1F88122A}" srcOrd="0" destOrd="0" parTransId="{51C7AE3F-3EC7-4408-A8F0-5E704734A5DE}" sibTransId="{822C032D-92C2-43E7-BA85-7CC2BB1B3B61}"/>
    <dgm:cxn modelId="{293B3F21-44EA-4FAB-B717-C9DE3FDFB84F}" type="presOf" srcId="{F09A3D18-4B07-42D0-AFB6-0CEA1F88122A}" destId="{A59C83C6-433F-48FB-BCED-FBCF92D249BA}" srcOrd="0" destOrd="0" presId="urn:microsoft.com/office/officeart/2005/8/layout/equation1"/>
    <dgm:cxn modelId="{3C5B997C-CCC6-4EA5-AEDE-1AB9233C8003}" type="presOf" srcId="{43E47E5E-35AA-4DB1-BAC3-0F7FBC0E12C9}" destId="{AC78E839-8B03-4FC9-B6C0-8B626AB00AAB}" srcOrd="0" destOrd="0" presId="urn:microsoft.com/office/officeart/2005/8/layout/equation1"/>
    <dgm:cxn modelId="{D4D1FA45-21FB-411C-AE37-2BA12858936C}" type="presOf" srcId="{355C6153-C570-44E9-8A7D-55CE1820DA55}" destId="{6E8E2020-3464-4AD1-B76A-E9708842B62F}" srcOrd="0" destOrd="0" presId="urn:microsoft.com/office/officeart/2005/8/layout/equation1"/>
    <dgm:cxn modelId="{755375C1-511B-47C6-ABAD-2B0117029016}" type="presOf" srcId="{6CCFAFA5-0FD3-4609-9C78-E99B83AC6F06}" destId="{A139558C-0220-4DE1-A68F-956DE22EE012}" srcOrd="0" destOrd="0" presId="urn:microsoft.com/office/officeart/2005/8/layout/equation1"/>
    <dgm:cxn modelId="{15E5D33F-2CE4-4E07-9DCC-811FA2468201}" type="presOf" srcId="{0A9A0AC4-634D-42F9-AC78-6A5CCDC5E777}" destId="{6B473227-2600-401A-8689-BEFEAF6F271D}" srcOrd="0" destOrd="0" presId="urn:microsoft.com/office/officeart/2005/8/layout/equation1"/>
    <dgm:cxn modelId="{DFFEF296-B113-4429-98B7-D1DBD804F41E}" type="presOf" srcId="{D70EA1EE-A3D6-4914-9262-3B98B846862A}" destId="{5A5042BA-609E-4206-9D36-570F1F63E5BD}" srcOrd="0" destOrd="0" presId="urn:microsoft.com/office/officeart/2005/8/layout/equation1"/>
    <dgm:cxn modelId="{6A66C7F2-5E87-44A3-A1CD-5285C4FE67DA}" type="presOf" srcId="{822C032D-92C2-43E7-BA85-7CC2BB1B3B61}" destId="{A773D1E6-2C15-43E2-BA3A-D19D9FE4DDAB}" srcOrd="0" destOrd="0" presId="urn:microsoft.com/office/officeart/2005/8/layout/equation1"/>
    <dgm:cxn modelId="{C5EEDA2A-B4CD-46FD-A4ED-8CC3D8A13B7E}" srcId="{D70EA1EE-A3D6-4914-9262-3B98B846862A}" destId="{B0C82362-E0CB-4DDB-AE9A-8D191417DB95}" srcOrd="3" destOrd="0" parTransId="{2256F66A-A937-4BF5-839D-87418C8A4C8F}" sibTransId="{00BCFDBA-ACBC-4CD3-BB11-475E4955B1B5}"/>
    <dgm:cxn modelId="{F3E2EE44-F0D4-4326-A979-0607F2C87467}" srcId="{D70EA1EE-A3D6-4914-9262-3B98B846862A}" destId="{0A9A0AC4-634D-42F9-AC78-6A5CCDC5E777}" srcOrd="1" destOrd="0" parTransId="{70EC52E5-FFA6-47C9-8A11-7CD1ACF8D7A9}" sibTransId="{6CCFAFA5-0FD3-4609-9C78-E99B83AC6F06}"/>
    <dgm:cxn modelId="{7E08ECD3-0116-4F6C-9569-4688D349E6EE}" type="presParOf" srcId="{5A5042BA-609E-4206-9D36-570F1F63E5BD}" destId="{A59C83C6-433F-48FB-BCED-FBCF92D249BA}" srcOrd="0" destOrd="0" presId="urn:microsoft.com/office/officeart/2005/8/layout/equation1"/>
    <dgm:cxn modelId="{74FACC1C-C2C6-498F-9A1B-5E166F36646D}" type="presParOf" srcId="{5A5042BA-609E-4206-9D36-570F1F63E5BD}" destId="{5B16285C-74D1-45DA-B366-6586C30B2472}" srcOrd="1" destOrd="0" presId="urn:microsoft.com/office/officeart/2005/8/layout/equation1"/>
    <dgm:cxn modelId="{34C2749D-7988-4A70-BE2B-68C4343F0F77}" type="presParOf" srcId="{5A5042BA-609E-4206-9D36-570F1F63E5BD}" destId="{A773D1E6-2C15-43E2-BA3A-D19D9FE4DDAB}" srcOrd="2" destOrd="0" presId="urn:microsoft.com/office/officeart/2005/8/layout/equation1"/>
    <dgm:cxn modelId="{A415435B-75DC-490C-8C27-94AF4A4AA5C2}" type="presParOf" srcId="{5A5042BA-609E-4206-9D36-570F1F63E5BD}" destId="{ACEA12AC-73BF-4143-87F5-4B17F9051411}" srcOrd="3" destOrd="0" presId="urn:microsoft.com/office/officeart/2005/8/layout/equation1"/>
    <dgm:cxn modelId="{AEE9E7D5-9C08-40BE-A5F2-048FD9AFF8EA}" type="presParOf" srcId="{5A5042BA-609E-4206-9D36-570F1F63E5BD}" destId="{6B473227-2600-401A-8689-BEFEAF6F271D}" srcOrd="4" destOrd="0" presId="urn:microsoft.com/office/officeart/2005/8/layout/equation1"/>
    <dgm:cxn modelId="{CD9F33AB-23B3-440F-854E-693A7FA0006C}" type="presParOf" srcId="{5A5042BA-609E-4206-9D36-570F1F63E5BD}" destId="{B87AD346-D976-4AFD-AD8C-3F8AABA597EB}" srcOrd="5" destOrd="0" presId="urn:microsoft.com/office/officeart/2005/8/layout/equation1"/>
    <dgm:cxn modelId="{1609E6DE-1C32-4C9F-ABF2-466297E7D8CF}" type="presParOf" srcId="{5A5042BA-609E-4206-9D36-570F1F63E5BD}" destId="{A139558C-0220-4DE1-A68F-956DE22EE012}" srcOrd="6" destOrd="0" presId="urn:microsoft.com/office/officeart/2005/8/layout/equation1"/>
    <dgm:cxn modelId="{3FA4459E-5B7A-45A4-BD66-C5F61DF850FC}" type="presParOf" srcId="{5A5042BA-609E-4206-9D36-570F1F63E5BD}" destId="{0F847321-CD21-47CF-9211-CC92B8B749DC}" srcOrd="7" destOrd="0" presId="urn:microsoft.com/office/officeart/2005/8/layout/equation1"/>
    <dgm:cxn modelId="{B429F8DA-2F34-4A85-8664-490F2298D743}" type="presParOf" srcId="{5A5042BA-609E-4206-9D36-570F1F63E5BD}" destId="{6E8E2020-3464-4AD1-B76A-E9708842B62F}" srcOrd="8" destOrd="0" presId="urn:microsoft.com/office/officeart/2005/8/layout/equation1"/>
    <dgm:cxn modelId="{99C23171-89D3-4772-AA04-67D6F41D9DB1}" type="presParOf" srcId="{5A5042BA-609E-4206-9D36-570F1F63E5BD}" destId="{5CD9B850-4458-4B8D-BC6B-7D3C91E014F6}" srcOrd="9" destOrd="0" presId="urn:microsoft.com/office/officeart/2005/8/layout/equation1"/>
    <dgm:cxn modelId="{71465CB9-B57A-4F14-9F10-5E5BD60D7B5F}" type="presParOf" srcId="{5A5042BA-609E-4206-9D36-570F1F63E5BD}" destId="{AC78E839-8B03-4FC9-B6C0-8B626AB00AAB}" srcOrd="10" destOrd="0" presId="urn:microsoft.com/office/officeart/2005/8/layout/equation1"/>
    <dgm:cxn modelId="{B7ABE8D9-494B-4CAF-85E0-0859C3A12E29}" type="presParOf" srcId="{5A5042BA-609E-4206-9D36-570F1F63E5BD}" destId="{4C452369-64D3-4299-8725-C3E32E405EEF}" srcOrd="11" destOrd="0" presId="urn:microsoft.com/office/officeart/2005/8/layout/equation1"/>
    <dgm:cxn modelId="{7BD36E96-9E77-4634-8A6A-243DCA49846D}" type="presParOf" srcId="{5A5042BA-609E-4206-9D36-570F1F63E5BD}" destId="{9B54B60A-CC4B-4258-B133-0B30BF56952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941BD-2617-4310-AB1A-5D99D94D1BD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A11A0AAB-0105-48E8-8634-828C5ADBDE4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ФГОС ДО </a:t>
          </a:r>
          <a:endParaRPr lang="ru-RU" dirty="0"/>
        </a:p>
      </dgm:t>
    </dgm:pt>
    <dgm:pt modelId="{E46BBB02-ED67-4940-B66C-98A7FE14D782}" type="parTrans" cxnId="{B36503FC-0D0E-4BE1-A5E2-F87AB666875F}">
      <dgm:prSet/>
      <dgm:spPr/>
      <dgm:t>
        <a:bodyPr/>
        <a:lstStyle/>
        <a:p>
          <a:endParaRPr lang="ru-RU"/>
        </a:p>
      </dgm:t>
    </dgm:pt>
    <dgm:pt modelId="{263DE8A6-B5C4-4834-826B-4878CAAAD7C4}" type="sibTrans" cxnId="{B36503FC-0D0E-4BE1-A5E2-F87AB666875F}">
      <dgm:prSet/>
      <dgm:spPr/>
      <dgm:t>
        <a:bodyPr/>
        <a:lstStyle/>
        <a:p>
          <a:endParaRPr lang="ru-RU"/>
        </a:p>
      </dgm:t>
    </dgm:pt>
    <dgm:pt modelId="{1C5A410B-E7AD-4623-B07D-9A6339DB61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ФОП ДО</a:t>
          </a:r>
          <a:endParaRPr lang="ru-RU" dirty="0"/>
        </a:p>
      </dgm:t>
    </dgm:pt>
    <dgm:pt modelId="{E32CC00F-EB51-41FF-BDC8-0B272920387A}" type="parTrans" cxnId="{8DFE0E20-9AA8-4989-B89B-94BB16A0F95C}">
      <dgm:prSet/>
      <dgm:spPr/>
      <dgm:t>
        <a:bodyPr/>
        <a:lstStyle/>
        <a:p>
          <a:endParaRPr lang="ru-RU"/>
        </a:p>
      </dgm:t>
    </dgm:pt>
    <dgm:pt modelId="{4F06AAE1-A7A8-4489-910E-FB583EF0AC82}" type="sibTrans" cxnId="{8DFE0E20-9AA8-4989-B89B-94BB16A0F95C}">
      <dgm:prSet/>
      <dgm:spPr/>
      <dgm:t>
        <a:bodyPr/>
        <a:lstStyle/>
        <a:p>
          <a:endParaRPr lang="ru-RU"/>
        </a:p>
      </dgm:t>
    </dgm:pt>
    <dgm:pt modelId="{538C23C7-3CDB-4112-8F5B-99F4C578E014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Методические рекомендации</a:t>
          </a:r>
          <a:endParaRPr lang="ru-RU" dirty="0"/>
        </a:p>
      </dgm:t>
    </dgm:pt>
    <dgm:pt modelId="{99927112-8937-43B9-B2D1-B0082D8D132E}" type="parTrans" cxnId="{77530969-B6D8-4365-BEC1-0F126F8D2C0D}">
      <dgm:prSet/>
      <dgm:spPr/>
      <dgm:t>
        <a:bodyPr/>
        <a:lstStyle/>
        <a:p>
          <a:endParaRPr lang="ru-RU"/>
        </a:p>
      </dgm:t>
    </dgm:pt>
    <dgm:pt modelId="{66A8EF5C-8C72-4507-9B0D-5E2F6C7A1C1B}" type="sibTrans" cxnId="{77530969-B6D8-4365-BEC1-0F126F8D2C0D}">
      <dgm:prSet/>
      <dgm:spPr/>
      <dgm:t>
        <a:bodyPr/>
        <a:lstStyle/>
        <a:p>
          <a:endParaRPr lang="ru-RU"/>
        </a:p>
      </dgm:t>
    </dgm:pt>
    <dgm:pt modelId="{BEF4112A-35B5-4C56-AD46-9FF87CC8821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 ДОО</a:t>
          </a:r>
          <a:endParaRPr lang="ru-RU" dirty="0"/>
        </a:p>
      </dgm:t>
    </dgm:pt>
    <dgm:pt modelId="{E9950E44-3F17-4CD4-9E83-43B387B95F80}" type="parTrans" cxnId="{7BB8371E-9FDB-4D03-BCFA-CD5F4365F681}">
      <dgm:prSet/>
      <dgm:spPr/>
      <dgm:t>
        <a:bodyPr/>
        <a:lstStyle/>
        <a:p>
          <a:endParaRPr lang="ru-RU"/>
        </a:p>
      </dgm:t>
    </dgm:pt>
    <dgm:pt modelId="{F15476FB-1102-4C3F-8EBC-D66D53163755}" type="sibTrans" cxnId="{7BB8371E-9FDB-4D03-BCFA-CD5F4365F681}">
      <dgm:prSet/>
      <dgm:spPr/>
      <dgm:t>
        <a:bodyPr/>
        <a:lstStyle/>
        <a:p>
          <a:endParaRPr lang="ru-RU"/>
        </a:p>
      </dgm:t>
    </dgm:pt>
    <dgm:pt modelId="{64729192-166D-4369-8D4A-3C755B38449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Учебно-методическая литература </a:t>
          </a:r>
          <a:endParaRPr lang="ru-RU" dirty="0"/>
        </a:p>
      </dgm:t>
    </dgm:pt>
    <dgm:pt modelId="{DDBF74F0-55B3-4029-93E8-5F85D8C2A9F4}" type="parTrans" cxnId="{090E6EE6-71B3-4EBD-A7B7-C174867E2B6C}">
      <dgm:prSet/>
      <dgm:spPr/>
      <dgm:t>
        <a:bodyPr/>
        <a:lstStyle/>
        <a:p>
          <a:endParaRPr lang="ru-RU"/>
        </a:p>
      </dgm:t>
    </dgm:pt>
    <dgm:pt modelId="{AAB8A6C2-4234-4057-911C-E2ACE635D554}" type="sibTrans" cxnId="{090E6EE6-71B3-4EBD-A7B7-C174867E2B6C}">
      <dgm:prSet/>
      <dgm:spPr/>
      <dgm:t>
        <a:bodyPr/>
        <a:lstStyle/>
        <a:p>
          <a:endParaRPr lang="ru-RU"/>
        </a:p>
      </dgm:t>
    </dgm:pt>
    <dgm:pt modelId="{C7D20830-4E9F-47D3-9FD9-6ECBD6F385E8}" type="pres">
      <dgm:prSet presAssocID="{998941BD-2617-4310-AB1A-5D99D94D1B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3E987-0DF9-479A-BB00-1EA719E8ACE5}" type="pres">
      <dgm:prSet presAssocID="{A11A0AAB-0105-48E8-8634-828C5ADBDE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F24A4-62F9-442C-9ACF-DFBF4C423A13}" type="pres">
      <dgm:prSet presAssocID="{263DE8A6-B5C4-4834-826B-4878CAAAD7C4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AD7FBFF-5F49-4506-8F1B-3C08173AB06D}" type="pres">
      <dgm:prSet presAssocID="{1C5A410B-E7AD-4623-B07D-9A6339DB611C}" presName="node" presStyleLbl="node1" presStyleIdx="1" presStyleCnt="5" custLinFactNeighborX="-1205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4A639-87FE-4E35-8075-B7C9D4407583}" type="pres">
      <dgm:prSet presAssocID="{4F06AAE1-A7A8-4489-910E-FB583EF0AC82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FB97479-D8E1-4FA3-AF29-A967A0B10D16}" type="pres">
      <dgm:prSet presAssocID="{538C23C7-3CDB-4112-8F5B-99F4C578E0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074C0-A42A-424A-AA1C-66DA32ED94FB}" type="pres">
      <dgm:prSet presAssocID="{66A8EF5C-8C72-4507-9B0D-5E2F6C7A1C1B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FEB69BA-B477-463A-92E2-5036D139BB2F}" type="pres">
      <dgm:prSet presAssocID="{BEF4112A-35B5-4C56-AD46-9FF87CC882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F45D8-6AA4-4B82-9077-5A67B74C50B4}" type="pres">
      <dgm:prSet presAssocID="{F15476FB-1102-4C3F-8EBC-D66D53163755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1D01D8C-ACDE-4BEA-9CF8-2D14F1DAFA70}" type="pres">
      <dgm:prSet presAssocID="{64729192-166D-4369-8D4A-3C755B3844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8371E-9FDB-4D03-BCFA-CD5F4365F681}" srcId="{998941BD-2617-4310-AB1A-5D99D94D1BD0}" destId="{BEF4112A-35B5-4C56-AD46-9FF87CC8821B}" srcOrd="3" destOrd="0" parTransId="{E9950E44-3F17-4CD4-9E83-43B387B95F80}" sibTransId="{F15476FB-1102-4C3F-8EBC-D66D53163755}"/>
    <dgm:cxn modelId="{6CBFC911-D65C-4C49-BF74-7044CF143CF9}" type="presOf" srcId="{BEF4112A-35B5-4C56-AD46-9FF87CC8821B}" destId="{DFEB69BA-B477-463A-92E2-5036D139BB2F}" srcOrd="0" destOrd="0" presId="urn:microsoft.com/office/officeart/2005/8/layout/default"/>
    <dgm:cxn modelId="{6F172EFB-85FA-4D98-919B-3A223E471351}" type="presOf" srcId="{A11A0AAB-0105-48E8-8634-828C5ADBDE4B}" destId="{C523E987-0DF9-479A-BB00-1EA719E8ACE5}" srcOrd="0" destOrd="0" presId="urn:microsoft.com/office/officeart/2005/8/layout/default"/>
    <dgm:cxn modelId="{090E6EE6-71B3-4EBD-A7B7-C174867E2B6C}" srcId="{998941BD-2617-4310-AB1A-5D99D94D1BD0}" destId="{64729192-166D-4369-8D4A-3C755B384493}" srcOrd="4" destOrd="0" parTransId="{DDBF74F0-55B3-4029-93E8-5F85D8C2A9F4}" sibTransId="{AAB8A6C2-4234-4057-911C-E2ACE635D554}"/>
    <dgm:cxn modelId="{780D3BFF-18DA-45A5-B731-45E6D245C708}" type="presOf" srcId="{998941BD-2617-4310-AB1A-5D99D94D1BD0}" destId="{C7D20830-4E9F-47D3-9FD9-6ECBD6F385E8}" srcOrd="0" destOrd="0" presId="urn:microsoft.com/office/officeart/2005/8/layout/default"/>
    <dgm:cxn modelId="{31948DF7-1ACF-4C30-A822-594A9A2BED2B}" type="presOf" srcId="{1C5A410B-E7AD-4623-B07D-9A6339DB611C}" destId="{8AD7FBFF-5F49-4506-8F1B-3C08173AB06D}" srcOrd="0" destOrd="0" presId="urn:microsoft.com/office/officeart/2005/8/layout/default"/>
    <dgm:cxn modelId="{5FE2E44A-6C66-4877-BACE-83722E1C56CB}" type="presOf" srcId="{538C23C7-3CDB-4112-8F5B-99F4C578E014}" destId="{9FB97479-D8E1-4FA3-AF29-A967A0B10D16}" srcOrd="0" destOrd="0" presId="urn:microsoft.com/office/officeart/2005/8/layout/default"/>
    <dgm:cxn modelId="{B36503FC-0D0E-4BE1-A5E2-F87AB666875F}" srcId="{998941BD-2617-4310-AB1A-5D99D94D1BD0}" destId="{A11A0AAB-0105-48E8-8634-828C5ADBDE4B}" srcOrd="0" destOrd="0" parTransId="{E46BBB02-ED67-4940-B66C-98A7FE14D782}" sibTransId="{263DE8A6-B5C4-4834-826B-4878CAAAD7C4}"/>
    <dgm:cxn modelId="{77530969-B6D8-4365-BEC1-0F126F8D2C0D}" srcId="{998941BD-2617-4310-AB1A-5D99D94D1BD0}" destId="{538C23C7-3CDB-4112-8F5B-99F4C578E014}" srcOrd="2" destOrd="0" parTransId="{99927112-8937-43B9-B2D1-B0082D8D132E}" sibTransId="{66A8EF5C-8C72-4507-9B0D-5E2F6C7A1C1B}"/>
    <dgm:cxn modelId="{6186CD89-A18D-42F1-99CA-32B8F88785D4}" type="presOf" srcId="{64729192-166D-4369-8D4A-3C755B384493}" destId="{C1D01D8C-ACDE-4BEA-9CF8-2D14F1DAFA70}" srcOrd="0" destOrd="0" presId="urn:microsoft.com/office/officeart/2005/8/layout/default"/>
    <dgm:cxn modelId="{8DFE0E20-9AA8-4989-B89B-94BB16A0F95C}" srcId="{998941BD-2617-4310-AB1A-5D99D94D1BD0}" destId="{1C5A410B-E7AD-4623-B07D-9A6339DB611C}" srcOrd="1" destOrd="0" parTransId="{E32CC00F-EB51-41FF-BDC8-0B272920387A}" sibTransId="{4F06AAE1-A7A8-4489-910E-FB583EF0AC82}"/>
    <dgm:cxn modelId="{CD4D14AD-BF06-4E09-A9F0-78427FFE9C99}" type="presParOf" srcId="{C7D20830-4E9F-47D3-9FD9-6ECBD6F385E8}" destId="{C523E987-0DF9-479A-BB00-1EA719E8ACE5}" srcOrd="0" destOrd="0" presId="urn:microsoft.com/office/officeart/2005/8/layout/default"/>
    <dgm:cxn modelId="{B1416ED0-D246-4A96-BBBF-13D69AB935F5}" type="presParOf" srcId="{C7D20830-4E9F-47D3-9FD9-6ECBD6F385E8}" destId="{337F24A4-62F9-442C-9ACF-DFBF4C423A13}" srcOrd="1" destOrd="0" presId="urn:microsoft.com/office/officeart/2005/8/layout/default"/>
    <dgm:cxn modelId="{C6962C91-C0AD-4E1D-84C6-E350310E49E9}" type="presParOf" srcId="{C7D20830-4E9F-47D3-9FD9-6ECBD6F385E8}" destId="{8AD7FBFF-5F49-4506-8F1B-3C08173AB06D}" srcOrd="2" destOrd="0" presId="urn:microsoft.com/office/officeart/2005/8/layout/default"/>
    <dgm:cxn modelId="{779789A2-9200-4390-BCF5-ACD892527EA0}" type="presParOf" srcId="{C7D20830-4E9F-47D3-9FD9-6ECBD6F385E8}" destId="{5AC4A639-87FE-4E35-8075-B7C9D4407583}" srcOrd="3" destOrd="0" presId="urn:microsoft.com/office/officeart/2005/8/layout/default"/>
    <dgm:cxn modelId="{C5AF934B-16A6-48BB-92E2-910BB0F534D3}" type="presParOf" srcId="{C7D20830-4E9F-47D3-9FD9-6ECBD6F385E8}" destId="{9FB97479-D8E1-4FA3-AF29-A967A0B10D16}" srcOrd="4" destOrd="0" presId="urn:microsoft.com/office/officeart/2005/8/layout/default"/>
    <dgm:cxn modelId="{C8E8BA4C-80D0-4B58-A4C4-494E3A5E4EE6}" type="presParOf" srcId="{C7D20830-4E9F-47D3-9FD9-6ECBD6F385E8}" destId="{C37074C0-A42A-424A-AA1C-66DA32ED94FB}" srcOrd="5" destOrd="0" presId="urn:microsoft.com/office/officeart/2005/8/layout/default"/>
    <dgm:cxn modelId="{38E6B93C-07A0-4C16-8A55-BCC94D96B499}" type="presParOf" srcId="{C7D20830-4E9F-47D3-9FD9-6ECBD6F385E8}" destId="{DFEB69BA-B477-463A-92E2-5036D139BB2F}" srcOrd="6" destOrd="0" presId="urn:microsoft.com/office/officeart/2005/8/layout/default"/>
    <dgm:cxn modelId="{B12303F7-DAD9-4197-AFA2-909B9B58CC13}" type="presParOf" srcId="{C7D20830-4E9F-47D3-9FD9-6ECBD6F385E8}" destId="{04DF45D8-6AA4-4B82-9077-5A67B74C50B4}" srcOrd="7" destOrd="0" presId="urn:microsoft.com/office/officeart/2005/8/layout/default"/>
    <dgm:cxn modelId="{B691FF0E-628A-4A54-BAF4-FCD0F2B224BC}" type="presParOf" srcId="{C7D20830-4E9F-47D3-9FD9-6ECBD6F385E8}" destId="{C1D01D8C-ACDE-4BEA-9CF8-2D14F1DAFA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87946-A760-444A-AEFB-815D08D5C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B7198-6F2E-4860-B89E-CE0AA9383A25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Программа воспитания </a:t>
          </a:r>
          <a:endParaRPr lang="ru-RU" sz="3200" b="1" dirty="0">
            <a:solidFill>
              <a:srgbClr val="423D67"/>
            </a:solidFill>
          </a:endParaRPr>
        </a:p>
      </dgm:t>
    </dgm:pt>
    <dgm:pt modelId="{30FAF9FF-372B-4926-B237-581082B91B85}" type="parTrans" cxnId="{9AEF9705-4BBC-4862-B64B-D9355D0FCF20}">
      <dgm:prSet/>
      <dgm:spPr/>
      <dgm:t>
        <a:bodyPr/>
        <a:lstStyle/>
        <a:p>
          <a:endParaRPr lang="ru-RU"/>
        </a:p>
      </dgm:t>
    </dgm:pt>
    <dgm:pt modelId="{EF6C326F-43B9-416C-A5C8-7E307B9CB948}" type="sibTrans" cxnId="{9AEF9705-4BBC-4862-B64B-D9355D0FCF20}">
      <dgm:prSet/>
      <dgm:spPr/>
      <dgm:t>
        <a:bodyPr/>
        <a:lstStyle/>
        <a:p>
          <a:endParaRPr lang="ru-RU"/>
        </a:p>
      </dgm:t>
    </dgm:pt>
    <dgm:pt modelId="{C9259024-1843-434E-885E-D4DE540E7D0C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Режимные моменты </a:t>
          </a:r>
          <a:endParaRPr lang="ru-RU" sz="3200" b="1" dirty="0">
            <a:solidFill>
              <a:srgbClr val="423D67"/>
            </a:solidFill>
          </a:endParaRPr>
        </a:p>
      </dgm:t>
    </dgm:pt>
    <dgm:pt modelId="{6AFF2686-9F12-4D99-9870-4AB0C1328EF1}" type="parTrans" cxnId="{D030230D-E74E-4F87-87C6-91678E4858CA}">
      <dgm:prSet/>
      <dgm:spPr/>
      <dgm:t>
        <a:bodyPr/>
        <a:lstStyle/>
        <a:p>
          <a:endParaRPr lang="ru-RU"/>
        </a:p>
      </dgm:t>
    </dgm:pt>
    <dgm:pt modelId="{CCCB3FF8-85B9-4E6E-BD30-06E8D05FE87A}" type="sibTrans" cxnId="{D030230D-E74E-4F87-87C6-91678E4858CA}">
      <dgm:prSet/>
      <dgm:spPr/>
      <dgm:t>
        <a:bodyPr/>
        <a:lstStyle/>
        <a:p>
          <a:endParaRPr lang="ru-RU"/>
        </a:p>
      </dgm:t>
    </dgm:pt>
    <dgm:pt modelId="{337C8C5F-15D2-46E1-933B-067FE6BC33C3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НОД</a:t>
          </a:r>
          <a:endParaRPr lang="ru-RU" sz="3200" b="1" dirty="0">
            <a:solidFill>
              <a:srgbClr val="423D67"/>
            </a:solidFill>
          </a:endParaRPr>
        </a:p>
      </dgm:t>
    </dgm:pt>
    <dgm:pt modelId="{231CF940-1DAB-40F2-B26C-9C63E8C9A214}" type="parTrans" cxnId="{65D3CC33-2543-46A5-BBB5-FE9D031831CA}">
      <dgm:prSet/>
      <dgm:spPr/>
      <dgm:t>
        <a:bodyPr/>
        <a:lstStyle/>
        <a:p>
          <a:endParaRPr lang="ru-RU"/>
        </a:p>
      </dgm:t>
    </dgm:pt>
    <dgm:pt modelId="{AE30DAA1-F3EC-424A-98D4-F38C18983A05}" type="sibTrans" cxnId="{65D3CC33-2543-46A5-BBB5-FE9D031831CA}">
      <dgm:prSet/>
      <dgm:spPr/>
      <dgm:t>
        <a:bodyPr/>
        <a:lstStyle/>
        <a:p>
          <a:endParaRPr lang="ru-RU"/>
        </a:p>
      </dgm:t>
    </dgm:pt>
    <dgm:pt modelId="{B5ADF093-0510-47DD-B080-CD46B4928595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Мероприятия </a:t>
          </a:r>
          <a:endParaRPr lang="ru-RU" sz="3200" b="1" dirty="0">
            <a:solidFill>
              <a:srgbClr val="423D67"/>
            </a:solidFill>
          </a:endParaRPr>
        </a:p>
      </dgm:t>
    </dgm:pt>
    <dgm:pt modelId="{C5F62554-8921-4D29-8169-78CBCA7954B5}" type="parTrans" cxnId="{86535B4D-2CF4-40F6-8CCB-FCA4C1CF977A}">
      <dgm:prSet/>
      <dgm:spPr/>
      <dgm:t>
        <a:bodyPr/>
        <a:lstStyle/>
        <a:p>
          <a:endParaRPr lang="ru-RU"/>
        </a:p>
      </dgm:t>
    </dgm:pt>
    <dgm:pt modelId="{25CF93DD-70E3-4DFE-A06D-452D9B4CE144}" type="sibTrans" cxnId="{86535B4D-2CF4-40F6-8CCB-FCA4C1CF977A}">
      <dgm:prSet/>
      <dgm:spPr/>
      <dgm:t>
        <a:bodyPr/>
        <a:lstStyle/>
        <a:p>
          <a:endParaRPr lang="ru-RU"/>
        </a:p>
      </dgm:t>
    </dgm:pt>
    <dgm:pt modelId="{516C32F9-D8F2-4590-973A-A9A7B670F2A4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КТП</a:t>
          </a:r>
          <a:endParaRPr lang="ru-RU" sz="2400" b="1" dirty="0">
            <a:solidFill>
              <a:srgbClr val="423D67"/>
            </a:solidFill>
          </a:endParaRPr>
        </a:p>
      </dgm:t>
    </dgm:pt>
    <dgm:pt modelId="{42C41956-A5BA-4FBA-87BD-83A578F4D02C}" type="parTrans" cxnId="{D44FE3C8-7A2D-417A-9484-7F15394C582E}">
      <dgm:prSet/>
      <dgm:spPr/>
      <dgm:t>
        <a:bodyPr/>
        <a:lstStyle/>
        <a:p>
          <a:endParaRPr lang="ru-RU"/>
        </a:p>
      </dgm:t>
    </dgm:pt>
    <dgm:pt modelId="{CBFC95F2-A9DC-4855-8640-F3CD4052A26F}" type="sibTrans" cxnId="{D44FE3C8-7A2D-417A-9484-7F15394C582E}">
      <dgm:prSet/>
      <dgm:spPr/>
      <dgm:t>
        <a:bodyPr/>
        <a:lstStyle/>
        <a:p>
          <a:endParaRPr lang="ru-RU"/>
        </a:p>
      </dgm:t>
    </dgm:pt>
    <dgm:pt modelId="{E1633937-1D66-4D4C-A6B3-EA54D51C5449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КТП</a:t>
          </a:r>
          <a:endParaRPr lang="ru-RU" sz="2400" b="1" dirty="0">
            <a:solidFill>
              <a:srgbClr val="423D67"/>
            </a:solidFill>
          </a:endParaRPr>
        </a:p>
      </dgm:t>
    </dgm:pt>
    <dgm:pt modelId="{FF6DEA36-020D-40CC-9623-2740AB78D9B0}" type="parTrans" cxnId="{3B781413-B984-4A06-B0B1-3AC537F517F0}">
      <dgm:prSet/>
      <dgm:spPr/>
      <dgm:t>
        <a:bodyPr/>
        <a:lstStyle/>
        <a:p>
          <a:endParaRPr lang="ru-RU"/>
        </a:p>
      </dgm:t>
    </dgm:pt>
    <dgm:pt modelId="{88D09CCB-FCEB-416B-9361-0D36F103A6E5}" type="sibTrans" cxnId="{3B781413-B984-4A06-B0B1-3AC537F517F0}">
      <dgm:prSet/>
      <dgm:spPr/>
      <dgm:t>
        <a:bodyPr/>
        <a:lstStyle/>
        <a:p>
          <a:endParaRPr lang="ru-RU"/>
        </a:p>
      </dgm:t>
    </dgm:pt>
    <dgm:pt modelId="{ADD9EFB8-4B2D-4E53-89A3-66EE7A9A833D}">
      <dgm:prSet custT="1"/>
      <dgm:spPr>
        <a:solidFill>
          <a:srgbClr val="CDCDE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План мероприятий ДОУ</a:t>
          </a:r>
          <a:endParaRPr lang="ru-RU" sz="2400" b="1" dirty="0">
            <a:solidFill>
              <a:srgbClr val="423D67"/>
            </a:solidFill>
          </a:endParaRPr>
        </a:p>
      </dgm:t>
    </dgm:pt>
    <dgm:pt modelId="{E22FAE1E-E537-4882-8F2A-B01F88EC0283}" type="parTrans" cxnId="{380F7675-CECE-470D-BC93-EBB29CE9708D}">
      <dgm:prSet/>
      <dgm:spPr/>
      <dgm:t>
        <a:bodyPr/>
        <a:lstStyle/>
        <a:p>
          <a:endParaRPr lang="ru-RU"/>
        </a:p>
      </dgm:t>
    </dgm:pt>
    <dgm:pt modelId="{CE39D5F9-DEBE-4BBF-9503-AB642BF3899B}" type="sibTrans" cxnId="{380F7675-CECE-470D-BC93-EBB29CE9708D}">
      <dgm:prSet/>
      <dgm:spPr/>
      <dgm:t>
        <a:bodyPr/>
        <a:lstStyle/>
        <a:p>
          <a:endParaRPr lang="ru-RU"/>
        </a:p>
      </dgm:t>
    </dgm:pt>
    <dgm:pt modelId="{A6810918-6908-4394-9AAB-7B5EBD481D92}">
      <dgm:prSet custT="1"/>
      <dgm:spPr>
        <a:solidFill>
          <a:srgbClr val="CDCDE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По усмотрению педагога </a:t>
          </a:r>
          <a:endParaRPr lang="ru-RU" sz="2400" b="1" dirty="0">
            <a:solidFill>
              <a:srgbClr val="423D67"/>
            </a:solidFill>
          </a:endParaRPr>
        </a:p>
      </dgm:t>
    </dgm:pt>
    <dgm:pt modelId="{7C7BC013-6713-4334-BDAD-73C5077BDE67}" type="parTrans" cxnId="{39099887-2F81-4235-A2E6-3FFB6A74E420}">
      <dgm:prSet/>
      <dgm:spPr/>
      <dgm:t>
        <a:bodyPr/>
        <a:lstStyle/>
        <a:p>
          <a:endParaRPr lang="ru-RU"/>
        </a:p>
      </dgm:t>
    </dgm:pt>
    <dgm:pt modelId="{605880D6-0B2D-48C9-BCCC-DC3FCFB33362}" type="sibTrans" cxnId="{39099887-2F81-4235-A2E6-3FFB6A74E420}">
      <dgm:prSet/>
      <dgm:spPr/>
      <dgm:t>
        <a:bodyPr/>
        <a:lstStyle/>
        <a:p>
          <a:endParaRPr lang="ru-RU"/>
        </a:p>
      </dgm:t>
    </dgm:pt>
    <dgm:pt modelId="{807F89D8-3E06-41EE-B900-E151AF7CFEF4}" type="pres">
      <dgm:prSet presAssocID="{7F787946-A760-444A-AEFB-815D08D5C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28175C-F591-4AD6-AF7B-1C488EAC3133}" type="pres">
      <dgm:prSet presAssocID="{ED9B7198-6F2E-4860-B89E-CE0AA9383A25}" presName="hierRoot1" presStyleCnt="0">
        <dgm:presLayoutVars>
          <dgm:hierBranch val="init"/>
        </dgm:presLayoutVars>
      </dgm:prSet>
      <dgm:spPr/>
    </dgm:pt>
    <dgm:pt modelId="{33D8B2E0-1824-48D8-BA9B-26240AC7F593}" type="pres">
      <dgm:prSet presAssocID="{ED9B7198-6F2E-4860-B89E-CE0AA9383A25}" presName="rootComposite1" presStyleCnt="0"/>
      <dgm:spPr/>
    </dgm:pt>
    <dgm:pt modelId="{1C60C670-F55C-4AE3-B915-E038A14583A2}" type="pres">
      <dgm:prSet presAssocID="{ED9B7198-6F2E-4860-B89E-CE0AA9383A25}" presName="rootText1" presStyleLbl="node0" presStyleIdx="0" presStyleCnt="1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3FB239-B2E2-42D6-B35D-A485FF13BB07}" type="pres">
      <dgm:prSet presAssocID="{ED9B7198-6F2E-4860-B89E-CE0AA9383A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49F5E3-E9A8-4AF1-874C-E05311AB6F11}" type="pres">
      <dgm:prSet presAssocID="{ED9B7198-6F2E-4860-B89E-CE0AA9383A25}" presName="hierChild2" presStyleCnt="0"/>
      <dgm:spPr/>
    </dgm:pt>
    <dgm:pt modelId="{807F99E5-6C5D-491E-A01C-C77503D5CA09}" type="pres">
      <dgm:prSet presAssocID="{6AFF2686-9F12-4D99-9870-4AB0C1328EF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F4DE057-AB60-4099-813F-D8544066C321}" type="pres">
      <dgm:prSet presAssocID="{C9259024-1843-434E-885E-D4DE540E7D0C}" presName="hierRoot2" presStyleCnt="0">
        <dgm:presLayoutVars>
          <dgm:hierBranch val="init"/>
        </dgm:presLayoutVars>
      </dgm:prSet>
      <dgm:spPr/>
    </dgm:pt>
    <dgm:pt modelId="{A73204FC-F0CE-4BAB-8115-0C616EDDAD64}" type="pres">
      <dgm:prSet presAssocID="{C9259024-1843-434E-885E-D4DE540E7D0C}" presName="rootComposite" presStyleCnt="0"/>
      <dgm:spPr/>
    </dgm:pt>
    <dgm:pt modelId="{86A9CA6E-89B7-468F-AB70-973013B78E10}" type="pres">
      <dgm:prSet presAssocID="{C9259024-1843-434E-885E-D4DE540E7D0C}" presName="rootText" presStyleLbl="node2" presStyleIdx="0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00F66-A503-4C9A-8A6C-409B9C4E1513}" type="pres">
      <dgm:prSet presAssocID="{C9259024-1843-434E-885E-D4DE540E7D0C}" presName="rootConnector" presStyleLbl="node2" presStyleIdx="0" presStyleCnt="3"/>
      <dgm:spPr/>
      <dgm:t>
        <a:bodyPr/>
        <a:lstStyle/>
        <a:p>
          <a:endParaRPr lang="ru-RU"/>
        </a:p>
      </dgm:t>
    </dgm:pt>
    <dgm:pt modelId="{F6F4279D-B0CA-48EA-B538-9CE502F9E565}" type="pres">
      <dgm:prSet presAssocID="{C9259024-1843-434E-885E-D4DE540E7D0C}" presName="hierChild4" presStyleCnt="0"/>
      <dgm:spPr/>
    </dgm:pt>
    <dgm:pt modelId="{4615C7D6-8630-481B-B1A9-908DDB4FDEA4}" type="pres">
      <dgm:prSet presAssocID="{7C7BC013-6713-4334-BDAD-73C5077BDE67}" presName="Name37" presStyleLbl="parChTrans1D3" presStyleIdx="0" presStyleCnt="4"/>
      <dgm:spPr/>
      <dgm:t>
        <a:bodyPr/>
        <a:lstStyle/>
        <a:p>
          <a:endParaRPr lang="ru-RU"/>
        </a:p>
      </dgm:t>
    </dgm:pt>
    <dgm:pt modelId="{716BA623-E33D-4D6A-B894-E008BA2501BE}" type="pres">
      <dgm:prSet presAssocID="{A6810918-6908-4394-9AAB-7B5EBD481D92}" presName="hierRoot2" presStyleCnt="0">
        <dgm:presLayoutVars>
          <dgm:hierBranch val="init"/>
        </dgm:presLayoutVars>
      </dgm:prSet>
      <dgm:spPr/>
    </dgm:pt>
    <dgm:pt modelId="{DECADB32-0EC0-45C5-B5E2-EB5AB2CE7072}" type="pres">
      <dgm:prSet presAssocID="{A6810918-6908-4394-9AAB-7B5EBD481D92}" presName="rootComposite" presStyleCnt="0"/>
      <dgm:spPr/>
    </dgm:pt>
    <dgm:pt modelId="{90E2F222-C238-4380-8A09-5331D1085080}" type="pres">
      <dgm:prSet presAssocID="{A6810918-6908-4394-9AAB-7B5EBD481D9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4418-1AF1-4D28-AFF2-6CCE5374FFAF}" type="pres">
      <dgm:prSet presAssocID="{A6810918-6908-4394-9AAB-7B5EBD481D92}" presName="rootConnector" presStyleLbl="node3" presStyleIdx="0" presStyleCnt="4"/>
      <dgm:spPr/>
      <dgm:t>
        <a:bodyPr/>
        <a:lstStyle/>
        <a:p>
          <a:endParaRPr lang="ru-RU"/>
        </a:p>
      </dgm:t>
    </dgm:pt>
    <dgm:pt modelId="{0A3E3704-34E3-45B9-856D-0825B5622C6C}" type="pres">
      <dgm:prSet presAssocID="{A6810918-6908-4394-9AAB-7B5EBD481D92}" presName="hierChild4" presStyleCnt="0"/>
      <dgm:spPr/>
    </dgm:pt>
    <dgm:pt modelId="{B6107693-B559-44FE-9518-5F0E0AE8232A}" type="pres">
      <dgm:prSet presAssocID="{A6810918-6908-4394-9AAB-7B5EBD481D92}" presName="hierChild5" presStyleCnt="0"/>
      <dgm:spPr/>
    </dgm:pt>
    <dgm:pt modelId="{9DA92021-380F-40B7-BA47-75F64F547706}" type="pres">
      <dgm:prSet presAssocID="{C9259024-1843-434E-885E-D4DE540E7D0C}" presName="hierChild5" presStyleCnt="0"/>
      <dgm:spPr/>
    </dgm:pt>
    <dgm:pt modelId="{2F4A34E9-C21D-47AC-8473-45D251452B0C}" type="pres">
      <dgm:prSet presAssocID="{231CF940-1DAB-40F2-B26C-9C63E8C9A21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CD35460-670B-4BC7-9ABC-8C99A50A929A}" type="pres">
      <dgm:prSet presAssocID="{337C8C5F-15D2-46E1-933B-067FE6BC33C3}" presName="hierRoot2" presStyleCnt="0">
        <dgm:presLayoutVars>
          <dgm:hierBranch val="init"/>
        </dgm:presLayoutVars>
      </dgm:prSet>
      <dgm:spPr/>
    </dgm:pt>
    <dgm:pt modelId="{C0EF4CF9-8993-47CE-8AE4-6E1FB6DDF7B5}" type="pres">
      <dgm:prSet presAssocID="{337C8C5F-15D2-46E1-933B-067FE6BC33C3}" presName="rootComposite" presStyleCnt="0"/>
      <dgm:spPr/>
    </dgm:pt>
    <dgm:pt modelId="{09D630A6-49D5-453E-AE95-49E7E8409830}" type="pres">
      <dgm:prSet presAssocID="{337C8C5F-15D2-46E1-933B-067FE6BC33C3}" presName="rootText" presStyleLbl="node2" presStyleIdx="1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152A8-6C55-482C-9B54-19329D6A2999}" type="pres">
      <dgm:prSet presAssocID="{337C8C5F-15D2-46E1-933B-067FE6BC33C3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91DE1B-97A6-4EE5-90CD-C71C729131F7}" type="pres">
      <dgm:prSet presAssocID="{337C8C5F-15D2-46E1-933B-067FE6BC33C3}" presName="hierChild4" presStyleCnt="0"/>
      <dgm:spPr/>
    </dgm:pt>
    <dgm:pt modelId="{3D164D3A-8AA2-4A38-B096-E834F2BFBE76}" type="pres">
      <dgm:prSet presAssocID="{42C41956-A5BA-4FBA-87BD-83A578F4D02C}" presName="Name37" presStyleLbl="parChTrans1D3" presStyleIdx="1" presStyleCnt="4"/>
      <dgm:spPr/>
      <dgm:t>
        <a:bodyPr/>
        <a:lstStyle/>
        <a:p>
          <a:endParaRPr lang="ru-RU"/>
        </a:p>
      </dgm:t>
    </dgm:pt>
    <dgm:pt modelId="{06A3ADC8-6234-456B-98EA-461CC2B981B0}" type="pres">
      <dgm:prSet presAssocID="{516C32F9-D8F2-4590-973A-A9A7B670F2A4}" presName="hierRoot2" presStyleCnt="0">
        <dgm:presLayoutVars>
          <dgm:hierBranch val="init"/>
        </dgm:presLayoutVars>
      </dgm:prSet>
      <dgm:spPr/>
    </dgm:pt>
    <dgm:pt modelId="{70849B90-D220-4B1C-8FCC-42C87FA1E5EB}" type="pres">
      <dgm:prSet presAssocID="{516C32F9-D8F2-4590-973A-A9A7B670F2A4}" presName="rootComposite" presStyleCnt="0"/>
      <dgm:spPr/>
    </dgm:pt>
    <dgm:pt modelId="{40556DE8-0574-4FA1-B474-8C28125D5A09}" type="pres">
      <dgm:prSet presAssocID="{516C32F9-D8F2-4590-973A-A9A7B670F2A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204F1-F705-48B4-B2C2-85E021D0C91C}" type="pres">
      <dgm:prSet presAssocID="{516C32F9-D8F2-4590-973A-A9A7B670F2A4}" presName="rootConnector" presStyleLbl="node3" presStyleIdx="1" presStyleCnt="4"/>
      <dgm:spPr/>
      <dgm:t>
        <a:bodyPr/>
        <a:lstStyle/>
        <a:p>
          <a:endParaRPr lang="ru-RU"/>
        </a:p>
      </dgm:t>
    </dgm:pt>
    <dgm:pt modelId="{D8BF4F21-D098-4EE9-AEC2-40F81E592564}" type="pres">
      <dgm:prSet presAssocID="{516C32F9-D8F2-4590-973A-A9A7B670F2A4}" presName="hierChild4" presStyleCnt="0"/>
      <dgm:spPr/>
    </dgm:pt>
    <dgm:pt modelId="{ECD29A0A-C480-45E4-B78C-AF934F54BFA9}" type="pres">
      <dgm:prSet presAssocID="{516C32F9-D8F2-4590-973A-A9A7B670F2A4}" presName="hierChild5" presStyleCnt="0"/>
      <dgm:spPr/>
    </dgm:pt>
    <dgm:pt modelId="{B893F83C-C1AD-4EA2-A544-82AF27596130}" type="pres">
      <dgm:prSet presAssocID="{337C8C5F-15D2-46E1-933B-067FE6BC33C3}" presName="hierChild5" presStyleCnt="0"/>
      <dgm:spPr/>
    </dgm:pt>
    <dgm:pt modelId="{8DE7BB18-3E1C-47A2-B035-BDA42934B955}" type="pres">
      <dgm:prSet presAssocID="{C5F62554-8921-4D29-8169-78CBCA7954B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B0E217A-BAE7-40C0-8505-B682F4FFA523}" type="pres">
      <dgm:prSet presAssocID="{B5ADF093-0510-47DD-B080-CD46B4928595}" presName="hierRoot2" presStyleCnt="0">
        <dgm:presLayoutVars>
          <dgm:hierBranch val="init"/>
        </dgm:presLayoutVars>
      </dgm:prSet>
      <dgm:spPr/>
    </dgm:pt>
    <dgm:pt modelId="{8CEF7AA6-0079-43FA-ADE1-A7A25CF7740C}" type="pres">
      <dgm:prSet presAssocID="{B5ADF093-0510-47DD-B080-CD46B4928595}" presName="rootComposite" presStyleCnt="0"/>
      <dgm:spPr/>
    </dgm:pt>
    <dgm:pt modelId="{20ABFA6A-4E7C-4A29-979F-A20A5FEC830C}" type="pres">
      <dgm:prSet presAssocID="{B5ADF093-0510-47DD-B080-CD46B4928595}" presName="rootText" presStyleLbl="node2" presStyleIdx="2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01169-7AC0-4276-AC94-AD865FE10A73}" type="pres">
      <dgm:prSet presAssocID="{B5ADF093-0510-47DD-B080-CD46B4928595}" presName="rootConnector" presStyleLbl="node2" presStyleIdx="2" presStyleCnt="3"/>
      <dgm:spPr/>
      <dgm:t>
        <a:bodyPr/>
        <a:lstStyle/>
        <a:p>
          <a:endParaRPr lang="ru-RU"/>
        </a:p>
      </dgm:t>
    </dgm:pt>
    <dgm:pt modelId="{A21570F3-C759-49F0-B913-300624BEE38C}" type="pres">
      <dgm:prSet presAssocID="{B5ADF093-0510-47DD-B080-CD46B4928595}" presName="hierChild4" presStyleCnt="0"/>
      <dgm:spPr/>
    </dgm:pt>
    <dgm:pt modelId="{9A680358-3989-4EF2-916D-8441A4F1B507}" type="pres">
      <dgm:prSet presAssocID="{FF6DEA36-020D-40CC-9623-2740AB78D9B0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1F231A3-B5A0-4DAA-9DFE-C9F14D6D21EE}" type="pres">
      <dgm:prSet presAssocID="{E1633937-1D66-4D4C-A6B3-EA54D51C5449}" presName="hierRoot2" presStyleCnt="0">
        <dgm:presLayoutVars>
          <dgm:hierBranch val="init"/>
        </dgm:presLayoutVars>
      </dgm:prSet>
      <dgm:spPr/>
    </dgm:pt>
    <dgm:pt modelId="{20A3FCDD-37A0-4644-9A04-F4E672BE81A7}" type="pres">
      <dgm:prSet presAssocID="{E1633937-1D66-4D4C-A6B3-EA54D51C5449}" presName="rootComposite" presStyleCnt="0"/>
      <dgm:spPr/>
    </dgm:pt>
    <dgm:pt modelId="{A64BA0BF-AE18-420B-9E29-C15606C59B8F}" type="pres">
      <dgm:prSet presAssocID="{E1633937-1D66-4D4C-A6B3-EA54D51C544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4800E-3861-4D6C-A5C0-0482B693A192}" type="pres">
      <dgm:prSet presAssocID="{E1633937-1D66-4D4C-A6B3-EA54D51C5449}" presName="rootConnector" presStyleLbl="node3" presStyleIdx="2" presStyleCnt="4"/>
      <dgm:spPr/>
      <dgm:t>
        <a:bodyPr/>
        <a:lstStyle/>
        <a:p>
          <a:endParaRPr lang="ru-RU"/>
        </a:p>
      </dgm:t>
    </dgm:pt>
    <dgm:pt modelId="{D6EDA7AE-52FF-4AC5-9A47-3A504C5AB8CC}" type="pres">
      <dgm:prSet presAssocID="{E1633937-1D66-4D4C-A6B3-EA54D51C5449}" presName="hierChild4" presStyleCnt="0"/>
      <dgm:spPr/>
    </dgm:pt>
    <dgm:pt modelId="{D296364F-B4A0-4E55-8732-F98C662B3D12}" type="pres">
      <dgm:prSet presAssocID="{E1633937-1D66-4D4C-A6B3-EA54D51C5449}" presName="hierChild5" presStyleCnt="0"/>
      <dgm:spPr/>
    </dgm:pt>
    <dgm:pt modelId="{A06C9886-BB35-45A5-8E4B-B4935863DEDA}" type="pres">
      <dgm:prSet presAssocID="{E22FAE1E-E537-4882-8F2A-B01F88EC0283}" presName="Name37" presStyleLbl="parChTrans1D3" presStyleIdx="3" presStyleCnt="4"/>
      <dgm:spPr/>
      <dgm:t>
        <a:bodyPr/>
        <a:lstStyle/>
        <a:p>
          <a:endParaRPr lang="ru-RU"/>
        </a:p>
      </dgm:t>
    </dgm:pt>
    <dgm:pt modelId="{D101574D-CB94-48E0-9FA5-E4F466F2EFF0}" type="pres">
      <dgm:prSet presAssocID="{ADD9EFB8-4B2D-4E53-89A3-66EE7A9A833D}" presName="hierRoot2" presStyleCnt="0">
        <dgm:presLayoutVars>
          <dgm:hierBranch val="init"/>
        </dgm:presLayoutVars>
      </dgm:prSet>
      <dgm:spPr/>
    </dgm:pt>
    <dgm:pt modelId="{94AA1344-8B75-464D-9649-E3A1CA370A92}" type="pres">
      <dgm:prSet presAssocID="{ADD9EFB8-4B2D-4E53-89A3-66EE7A9A833D}" presName="rootComposite" presStyleCnt="0"/>
      <dgm:spPr/>
    </dgm:pt>
    <dgm:pt modelId="{7330C41C-CCE1-4DBB-A27E-0503BC3C7FEE}" type="pres">
      <dgm:prSet presAssocID="{ADD9EFB8-4B2D-4E53-89A3-66EE7A9A833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A8DD3-C6D9-4C87-8C35-EEB190C12F52}" type="pres">
      <dgm:prSet presAssocID="{ADD9EFB8-4B2D-4E53-89A3-66EE7A9A833D}" presName="rootConnector" presStyleLbl="node3" presStyleIdx="3" presStyleCnt="4"/>
      <dgm:spPr/>
      <dgm:t>
        <a:bodyPr/>
        <a:lstStyle/>
        <a:p>
          <a:endParaRPr lang="ru-RU"/>
        </a:p>
      </dgm:t>
    </dgm:pt>
    <dgm:pt modelId="{DEE00276-DEDD-4EC2-8922-E49BCF287749}" type="pres">
      <dgm:prSet presAssocID="{ADD9EFB8-4B2D-4E53-89A3-66EE7A9A833D}" presName="hierChild4" presStyleCnt="0"/>
      <dgm:spPr/>
    </dgm:pt>
    <dgm:pt modelId="{DA0F12DA-29C0-4C6D-8319-1B1A499CA873}" type="pres">
      <dgm:prSet presAssocID="{ADD9EFB8-4B2D-4E53-89A3-66EE7A9A833D}" presName="hierChild5" presStyleCnt="0"/>
      <dgm:spPr/>
    </dgm:pt>
    <dgm:pt modelId="{72CCD90E-302C-4AFB-A709-4EBBE1F9A666}" type="pres">
      <dgm:prSet presAssocID="{B5ADF093-0510-47DD-B080-CD46B4928595}" presName="hierChild5" presStyleCnt="0"/>
      <dgm:spPr/>
    </dgm:pt>
    <dgm:pt modelId="{4C41747E-F524-4DA6-9888-2C8A426F1A4F}" type="pres">
      <dgm:prSet presAssocID="{ED9B7198-6F2E-4860-B89E-CE0AA9383A25}" presName="hierChild3" presStyleCnt="0"/>
      <dgm:spPr/>
    </dgm:pt>
  </dgm:ptLst>
  <dgm:cxnLst>
    <dgm:cxn modelId="{F78E5723-9544-4590-B1EF-918F62B6D1A2}" type="presOf" srcId="{7F787946-A760-444A-AEFB-815D08D5C70F}" destId="{807F89D8-3E06-41EE-B900-E151AF7CFEF4}" srcOrd="0" destOrd="0" presId="urn:microsoft.com/office/officeart/2005/8/layout/orgChart1"/>
    <dgm:cxn modelId="{5D66F146-E3B8-42BA-A3B2-AD98EB960DA0}" type="presOf" srcId="{231CF940-1DAB-40F2-B26C-9C63E8C9A214}" destId="{2F4A34E9-C21D-47AC-8473-45D251452B0C}" srcOrd="0" destOrd="0" presId="urn:microsoft.com/office/officeart/2005/8/layout/orgChart1"/>
    <dgm:cxn modelId="{88881C75-A807-4E20-90BF-F9F0D382BCA4}" type="presOf" srcId="{7C7BC013-6713-4334-BDAD-73C5077BDE67}" destId="{4615C7D6-8630-481B-B1A9-908DDB4FDEA4}" srcOrd="0" destOrd="0" presId="urn:microsoft.com/office/officeart/2005/8/layout/orgChart1"/>
    <dgm:cxn modelId="{34C60C55-7954-46A1-A170-30E2B30A39F4}" type="presOf" srcId="{6AFF2686-9F12-4D99-9870-4AB0C1328EF1}" destId="{807F99E5-6C5D-491E-A01C-C77503D5CA09}" srcOrd="0" destOrd="0" presId="urn:microsoft.com/office/officeart/2005/8/layout/orgChart1"/>
    <dgm:cxn modelId="{41FD5FE8-C1C0-40A1-BD71-21D60AE69124}" type="presOf" srcId="{516C32F9-D8F2-4590-973A-A9A7B670F2A4}" destId="{40556DE8-0574-4FA1-B474-8C28125D5A09}" srcOrd="0" destOrd="0" presId="urn:microsoft.com/office/officeart/2005/8/layout/orgChart1"/>
    <dgm:cxn modelId="{16A8535F-ADD1-4E9F-BF18-B2FECB95EEDE}" type="presOf" srcId="{ED9B7198-6F2E-4860-B89E-CE0AA9383A25}" destId="{873FB239-B2E2-42D6-B35D-A485FF13BB07}" srcOrd="1" destOrd="0" presId="urn:microsoft.com/office/officeart/2005/8/layout/orgChart1"/>
    <dgm:cxn modelId="{961792D6-BE89-4AB7-BB85-D8F9FEB04BEB}" type="presOf" srcId="{ADD9EFB8-4B2D-4E53-89A3-66EE7A9A833D}" destId="{EF1A8DD3-C6D9-4C87-8C35-EEB190C12F52}" srcOrd="1" destOrd="0" presId="urn:microsoft.com/office/officeart/2005/8/layout/orgChart1"/>
    <dgm:cxn modelId="{0F8AEBB5-4935-428D-97A9-9014F34C6214}" type="presOf" srcId="{337C8C5F-15D2-46E1-933B-067FE6BC33C3}" destId="{5CB152A8-6C55-482C-9B54-19329D6A2999}" srcOrd="1" destOrd="0" presId="urn:microsoft.com/office/officeart/2005/8/layout/orgChart1"/>
    <dgm:cxn modelId="{D0D05CA2-29C6-4012-9EFB-C5D0CFA6AFA0}" type="presOf" srcId="{ED9B7198-6F2E-4860-B89E-CE0AA9383A25}" destId="{1C60C670-F55C-4AE3-B915-E038A14583A2}" srcOrd="0" destOrd="0" presId="urn:microsoft.com/office/officeart/2005/8/layout/orgChart1"/>
    <dgm:cxn modelId="{9071F997-A0C8-4673-A9F4-95522848976B}" type="presOf" srcId="{B5ADF093-0510-47DD-B080-CD46B4928595}" destId="{F0501169-7AC0-4276-AC94-AD865FE10A73}" srcOrd="1" destOrd="0" presId="urn:microsoft.com/office/officeart/2005/8/layout/orgChart1"/>
    <dgm:cxn modelId="{A6498A96-7E24-4991-9D83-DE738E5624B3}" type="presOf" srcId="{C5F62554-8921-4D29-8169-78CBCA7954B5}" destId="{8DE7BB18-3E1C-47A2-B035-BDA42934B955}" srcOrd="0" destOrd="0" presId="urn:microsoft.com/office/officeart/2005/8/layout/orgChart1"/>
    <dgm:cxn modelId="{E6154098-F6E0-4C44-A6E2-61AF697C560E}" type="presOf" srcId="{C9259024-1843-434E-885E-D4DE540E7D0C}" destId="{03600F66-A503-4C9A-8A6C-409B9C4E1513}" srcOrd="1" destOrd="0" presId="urn:microsoft.com/office/officeart/2005/8/layout/orgChart1"/>
    <dgm:cxn modelId="{B28EC69F-1D7C-4142-A98F-BFF8863017DA}" type="presOf" srcId="{337C8C5F-15D2-46E1-933B-067FE6BC33C3}" destId="{09D630A6-49D5-453E-AE95-49E7E8409830}" srcOrd="0" destOrd="0" presId="urn:microsoft.com/office/officeart/2005/8/layout/orgChart1"/>
    <dgm:cxn modelId="{47BE9098-B342-4C04-98B6-66D3CC2F9E9D}" type="presOf" srcId="{C9259024-1843-434E-885E-D4DE540E7D0C}" destId="{86A9CA6E-89B7-468F-AB70-973013B78E10}" srcOrd="0" destOrd="0" presId="urn:microsoft.com/office/officeart/2005/8/layout/orgChart1"/>
    <dgm:cxn modelId="{6CA7FEED-8E28-4AD4-B42A-0EF685252A8B}" type="presOf" srcId="{A6810918-6908-4394-9AAB-7B5EBD481D92}" destId="{90E2F222-C238-4380-8A09-5331D1085080}" srcOrd="0" destOrd="0" presId="urn:microsoft.com/office/officeart/2005/8/layout/orgChart1"/>
    <dgm:cxn modelId="{6D0A8F4D-26A5-453A-81E0-507D4AFF2424}" type="presOf" srcId="{516C32F9-D8F2-4590-973A-A9A7B670F2A4}" destId="{49F204F1-F705-48B4-B2C2-85E021D0C91C}" srcOrd="1" destOrd="0" presId="urn:microsoft.com/office/officeart/2005/8/layout/orgChart1"/>
    <dgm:cxn modelId="{D44FE3C8-7A2D-417A-9484-7F15394C582E}" srcId="{337C8C5F-15D2-46E1-933B-067FE6BC33C3}" destId="{516C32F9-D8F2-4590-973A-A9A7B670F2A4}" srcOrd="0" destOrd="0" parTransId="{42C41956-A5BA-4FBA-87BD-83A578F4D02C}" sibTransId="{CBFC95F2-A9DC-4855-8640-F3CD4052A26F}"/>
    <dgm:cxn modelId="{2534BE38-26D5-4E1D-924E-7F6254CD44E9}" type="presOf" srcId="{E22FAE1E-E537-4882-8F2A-B01F88EC0283}" destId="{A06C9886-BB35-45A5-8E4B-B4935863DEDA}" srcOrd="0" destOrd="0" presId="urn:microsoft.com/office/officeart/2005/8/layout/orgChart1"/>
    <dgm:cxn modelId="{3B781413-B984-4A06-B0B1-3AC537F517F0}" srcId="{B5ADF093-0510-47DD-B080-CD46B4928595}" destId="{E1633937-1D66-4D4C-A6B3-EA54D51C5449}" srcOrd="0" destOrd="0" parTransId="{FF6DEA36-020D-40CC-9623-2740AB78D9B0}" sibTransId="{88D09CCB-FCEB-416B-9361-0D36F103A6E5}"/>
    <dgm:cxn modelId="{0029C1CF-79B3-4EE5-8E13-C75DD4067BAA}" type="presOf" srcId="{42C41956-A5BA-4FBA-87BD-83A578F4D02C}" destId="{3D164D3A-8AA2-4A38-B096-E834F2BFBE76}" srcOrd="0" destOrd="0" presId="urn:microsoft.com/office/officeart/2005/8/layout/orgChart1"/>
    <dgm:cxn modelId="{65D3CC33-2543-46A5-BBB5-FE9D031831CA}" srcId="{ED9B7198-6F2E-4860-B89E-CE0AA9383A25}" destId="{337C8C5F-15D2-46E1-933B-067FE6BC33C3}" srcOrd="1" destOrd="0" parTransId="{231CF940-1DAB-40F2-B26C-9C63E8C9A214}" sibTransId="{AE30DAA1-F3EC-424A-98D4-F38C18983A05}"/>
    <dgm:cxn modelId="{AF9799EF-E9FE-467A-AF38-4D233CAFB0E9}" type="presOf" srcId="{A6810918-6908-4394-9AAB-7B5EBD481D92}" destId="{5BEF4418-1AF1-4D28-AFF2-6CCE5374FFAF}" srcOrd="1" destOrd="0" presId="urn:microsoft.com/office/officeart/2005/8/layout/orgChart1"/>
    <dgm:cxn modelId="{D030230D-E74E-4F87-87C6-91678E4858CA}" srcId="{ED9B7198-6F2E-4860-B89E-CE0AA9383A25}" destId="{C9259024-1843-434E-885E-D4DE540E7D0C}" srcOrd="0" destOrd="0" parTransId="{6AFF2686-9F12-4D99-9870-4AB0C1328EF1}" sibTransId="{CCCB3FF8-85B9-4E6E-BD30-06E8D05FE87A}"/>
    <dgm:cxn modelId="{380F7675-CECE-470D-BC93-EBB29CE9708D}" srcId="{B5ADF093-0510-47DD-B080-CD46B4928595}" destId="{ADD9EFB8-4B2D-4E53-89A3-66EE7A9A833D}" srcOrd="1" destOrd="0" parTransId="{E22FAE1E-E537-4882-8F2A-B01F88EC0283}" sibTransId="{CE39D5F9-DEBE-4BBF-9503-AB642BF3899B}"/>
    <dgm:cxn modelId="{39099887-2F81-4235-A2E6-3FFB6A74E420}" srcId="{C9259024-1843-434E-885E-D4DE540E7D0C}" destId="{A6810918-6908-4394-9AAB-7B5EBD481D92}" srcOrd="0" destOrd="0" parTransId="{7C7BC013-6713-4334-BDAD-73C5077BDE67}" sibTransId="{605880D6-0B2D-48C9-BCCC-DC3FCFB33362}"/>
    <dgm:cxn modelId="{C0543A1A-5174-49E4-8E65-F4A6FBC2C07A}" type="presOf" srcId="{E1633937-1D66-4D4C-A6B3-EA54D51C5449}" destId="{A64BA0BF-AE18-420B-9E29-C15606C59B8F}" srcOrd="0" destOrd="0" presId="urn:microsoft.com/office/officeart/2005/8/layout/orgChart1"/>
    <dgm:cxn modelId="{9AEF9705-4BBC-4862-B64B-D9355D0FCF20}" srcId="{7F787946-A760-444A-AEFB-815D08D5C70F}" destId="{ED9B7198-6F2E-4860-B89E-CE0AA9383A25}" srcOrd="0" destOrd="0" parTransId="{30FAF9FF-372B-4926-B237-581082B91B85}" sibTransId="{EF6C326F-43B9-416C-A5C8-7E307B9CB948}"/>
    <dgm:cxn modelId="{DD8C2D83-BF00-4ADA-A481-0D7389F83E29}" type="presOf" srcId="{E1633937-1D66-4D4C-A6B3-EA54D51C5449}" destId="{2A44800E-3861-4D6C-A5C0-0482B693A192}" srcOrd="1" destOrd="0" presId="urn:microsoft.com/office/officeart/2005/8/layout/orgChart1"/>
    <dgm:cxn modelId="{002FD380-605F-43F1-B750-DD71C3301B6A}" type="presOf" srcId="{ADD9EFB8-4B2D-4E53-89A3-66EE7A9A833D}" destId="{7330C41C-CCE1-4DBB-A27E-0503BC3C7FEE}" srcOrd="0" destOrd="0" presId="urn:microsoft.com/office/officeart/2005/8/layout/orgChart1"/>
    <dgm:cxn modelId="{86535B4D-2CF4-40F6-8CCB-FCA4C1CF977A}" srcId="{ED9B7198-6F2E-4860-B89E-CE0AA9383A25}" destId="{B5ADF093-0510-47DD-B080-CD46B4928595}" srcOrd="2" destOrd="0" parTransId="{C5F62554-8921-4D29-8169-78CBCA7954B5}" sibTransId="{25CF93DD-70E3-4DFE-A06D-452D9B4CE144}"/>
    <dgm:cxn modelId="{7B3FB182-54F0-4CED-91E1-E8BC39A5D46F}" type="presOf" srcId="{FF6DEA36-020D-40CC-9623-2740AB78D9B0}" destId="{9A680358-3989-4EF2-916D-8441A4F1B507}" srcOrd="0" destOrd="0" presId="urn:microsoft.com/office/officeart/2005/8/layout/orgChart1"/>
    <dgm:cxn modelId="{280595AA-9FB3-4DC7-B8C7-1D1EBBC0706A}" type="presOf" srcId="{B5ADF093-0510-47DD-B080-CD46B4928595}" destId="{20ABFA6A-4E7C-4A29-979F-A20A5FEC830C}" srcOrd="0" destOrd="0" presId="urn:microsoft.com/office/officeart/2005/8/layout/orgChart1"/>
    <dgm:cxn modelId="{B822FB55-6826-4B07-9FD8-52838410CD91}" type="presParOf" srcId="{807F89D8-3E06-41EE-B900-E151AF7CFEF4}" destId="{2E28175C-F591-4AD6-AF7B-1C488EAC3133}" srcOrd="0" destOrd="0" presId="urn:microsoft.com/office/officeart/2005/8/layout/orgChart1"/>
    <dgm:cxn modelId="{690326F2-348E-433C-9F70-6F890AC0889C}" type="presParOf" srcId="{2E28175C-F591-4AD6-AF7B-1C488EAC3133}" destId="{33D8B2E0-1824-48D8-BA9B-26240AC7F593}" srcOrd="0" destOrd="0" presId="urn:microsoft.com/office/officeart/2005/8/layout/orgChart1"/>
    <dgm:cxn modelId="{A5D4041F-4CFD-47F9-9355-8D63BAB3E2B4}" type="presParOf" srcId="{33D8B2E0-1824-48D8-BA9B-26240AC7F593}" destId="{1C60C670-F55C-4AE3-B915-E038A14583A2}" srcOrd="0" destOrd="0" presId="urn:microsoft.com/office/officeart/2005/8/layout/orgChart1"/>
    <dgm:cxn modelId="{67BA19DD-6272-4D89-B8E1-3C2DEE86734B}" type="presParOf" srcId="{33D8B2E0-1824-48D8-BA9B-26240AC7F593}" destId="{873FB239-B2E2-42D6-B35D-A485FF13BB07}" srcOrd="1" destOrd="0" presId="urn:microsoft.com/office/officeart/2005/8/layout/orgChart1"/>
    <dgm:cxn modelId="{91AC4252-DC58-4EE2-A9F8-1AB2DDC9DF47}" type="presParOf" srcId="{2E28175C-F591-4AD6-AF7B-1C488EAC3133}" destId="{F349F5E3-E9A8-4AF1-874C-E05311AB6F11}" srcOrd="1" destOrd="0" presId="urn:microsoft.com/office/officeart/2005/8/layout/orgChart1"/>
    <dgm:cxn modelId="{3B3DD21B-948B-430F-A502-88BCC01FF2D3}" type="presParOf" srcId="{F349F5E3-E9A8-4AF1-874C-E05311AB6F11}" destId="{807F99E5-6C5D-491E-A01C-C77503D5CA09}" srcOrd="0" destOrd="0" presId="urn:microsoft.com/office/officeart/2005/8/layout/orgChart1"/>
    <dgm:cxn modelId="{5E785704-D263-4726-8AB5-840163159039}" type="presParOf" srcId="{F349F5E3-E9A8-4AF1-874C-E05311AB6F11}" destId="{8F4DE057-AB60-4099-813F-D8544066C321}" srcOrd="1" destOrd="0" presId="urn:microsoft.com/office/officeart/2005/8/layout/orgChart1"/>
    <dgm:cxn modelId="{8DACAD26-F54B-45E7-9B73-872F06CDE797}" type="presParOf" srcId="{8F4DE057-AB60-4099-813F-D8544066C321}" destId="{A73204FC-F0CE-4BAB-8115-0C616EDDAD64}" srcOrd="0" destOrd="0" presId="urn:microsoft.com/office/officeart/2005/8/layout/orgChart1"/>
    <dgm:cxn modelId="{93DC539D-B93F-45BF-ABFE-A81176182135}" type="presParOf" srcId="{A73204FC-F0CE-4BAB-8115-0C616EDDAD64}" destId="{86A9CA6E-89B7-468F-AB70-973013B78E10}" srcOrd="0" destOrd="0" presId="urn:microsoft.com/office/officeart/2005/8/layout/orgChart1"/>
    <dgm:cxn modelId="{C129AC73-3D4F-4BB9-898E-8EEF46603744}" type="presParOf" srcId="{A73204FC-F0CE-4BAB-8115-0C616EDDAD64}" destId="{03600F66-A503-4C9A-8A6C-409B9C4E1513}" srcOrd="1" destOrd="0" presId="urn:microsoft.com/office/officeart/2005/8/layout/orgChart1"/>
    <dgm:cxn modelId="{177714AE-D0D6-4AA0-A5CE-2DF31D3CB0D5}" type="presParOf" srcId="{8F4DE057-AB60-4099-813F-D8544066C321}" destId="{F6F4279D-B0CA-48EA-B538-9CE502F9E565}" srcOrd="1" destOrd="0" presId="urn:microsoft.com/office/officeart/2005/8/layout/orgChart1"/>
    <dgm:cxn modelId="{7EF52617-3B7D-4D25-A726-EAC6938941F6}" type="presParOf" srcId="{F6F4279D-B0CA-48EA-B538-9CE502F9E565}" destId="{4615C7D6-8630-481B-B1A9-908DDB4FDEA4}" srcOrd="0" destOrd="0" presId="urn:microsoft.com/office/officeart/2005/8/layout/orgChart1"/>
    <dgm:cxn modelId="{9A588F85-4CF1-4062-B545-99983A249843}" type="presParOf" srcId="{F6F4279D-B0CA-48EA-B538-9CE502F9E565}" destId="{716BA623-E33D-4D6A-B894-E008BA2501BE}" srcOrd="1" destOrd="0" presId="urn:microsoft.com/office/officeart/2005/8/layout/orgChart1"/>
    <dgm:cxn modelId="{2CBED3F7-5CB5-4091-B0C8-A81067080878}" type="presParOf" srcId="{716BA623-E33D-4D6A-B894-E008BA2501BE}" destId="{DECADB32-0EC0-45C5-B5E2-EB5AB2CE7072}" srcOrd="0" destOrd="0" presId="urn:microsoft.com/office/officeart/2005/8/layout/orgChart1"/>
    <dgm:cxn modelId="{520667FC-32F0-4EA0-B1B3-58A199558101}" type="presParOf" srcId="{DECADB32-0EC0-45C5-B5E2-EB5AB2CE7072}" destId="{90E2F222-C238-4380-8A09-5331D1085080}" srcOrd="0" destOrd="0" presId="urn:microsoft.com/office/officeart/2005/8/layout/orgChart1"/>
    <dgm:cxn modelId="{51CF1515-35B3-4C8F-A610-15F6D2D9FF36}" type="presParOf" srcId="{DECADB32-0EC0-45C5-B5E2-EB5AB2CE7072}" destId="{5BEF4418-1AF1-4D28-AFF2-6CCE5374FFAF}" srcOrd="1" destOrd="0" presId="urn:microsoft.com/office/officeart/2005/8/layout/orgChart1"/>
    <dgm:cxn modelId="{F475AF5B-B00C-47F1-861C-453B1D3C67BF}" type="presParOf" srcId="{716BA623-E33D-4D6A-B894-E008BA2501BE}" destId="{0A3E3704-34E3-45B9-856D-0825B5622C6C}" srcOrd="1" destOrd="0" presId="urn:microsoft.com/office/officeart/2005/8/layout/orgChart1"/>
    <dgm:cxn modelId="{D0ECE563-66AF-422B-85E5-6C58591E4BD6}" type="presParOf" srcId="{716BA623-E33D-4D6A-B894-E008BA2501BE}" destId="{B6107693-B559-44FE-9518-5F0E0AE8232A}" srcOrd="2" destOrd="0" presId="urn:microsoft.com/office/officeart/2005/8/layout/orgChart1"/>
    <dgm:cxn modelId="{0E06CEDA-23B8-4AAE-873E-74464B8665AF}" type="presParOf" srcId="{8F4DE057-AB60-4099-813F-D8544066C321}" destId="{9DA92021-380F-40B7-BA47-75F64F547706}" srcOrd="2" destOrd="0" presId="urn:microsoft.com/office/officeart/2005/8/layout/orgChart1"/>
    <dgm:cxn modelId="{A57EEE04-14C2-4F57-A2E0-A880A1DCA7D2}" type="presParOf" srcId="{F349F5E3-E9A8-4AF1-874C-E05311AB6F11}" destId="{2F4A34E9-C21D-47AC-8473-45D251452B0C}" srcOrd="2" destOrd="0" presId="urn:microsoft.com/office/officeart/2005/8/layout/orgChart1"/>
    <dgm:cxn modelId="{D82D8BCF-85ED-43A8-9099-1212DA276B1C}" type="presParOf" srcId="{F349F5E3-E9A8-4AF1-874C-E05311AB6F11}" destId="{CCD35460-670B-4BC7-9ABC-8C99A50A929A}" srcOrd="3" destOrd="0" presId="urn:microsoft.com/office/officeart/2005/8/layout/orgChart1"/>
    <dgm:cxn modelId="{CF049812-5F7F-4C5D-B863-F34C845543BB}" type="presParOf" srcId="{CCD35460-670B-4BC7-9ABC-8C99A50A929A}" destId="{C0EF4CF9-8993-47CE-8AE4-6E1FB6DDF7B5}" srcOrd="0" destOrd="0" presId="urn:microsoft.com/office/officeart/2005/8/layout/orgChart1"/>
    <dgm:cxn modelId="{3C7C947F-A082-492D-B8A1-DB7D07406A9E}" type="presParOf" srcId="{C0EF4CF9-8993-47CE-8AE4-6E1FB6DDF7B5}" destId="{09D630A6-49D5-453E-AE95-49E7E8409830}" srcOrd="0" destOrd="0" presId="urn:microsoft.com/office/officeart/2005/8/layout/orgChart1"/>
    <dgm:cxn modelId="{D2B622FE-256C-464B-BC66-C7CA1689C154}" type="presParOf" srcId="{C0EF4CF9-8993-47CE-8AE4-6E1FB6DDF7B5}" destId="{5CB152A8-6C55-482C-9B54-19329D6A2999}" srcOrd="1" destOrd="0" presId="urn:microsoft.com/office/officeart/2005/8/layout/orgChart1"/>
    <dgm:cxn modelId="{45D23488-F5D5-4A62-8198-6B69D653DE26}" type="presParOf" srcId="{CCD35460-670B-4BC7-9ABC-8C99A50A929A}" destId="{6491DE1B-97A6-4EE5-90CD-C71C729131F7}" srcOrd="1" destOrd="0" presId="urn:microsoft.com/office/officeart/2005/8/layout/orgChart1"/>
    <dgm:cxn modelId="{C40ECC91-1424-4E47-9516-04B5671202F2}" type="presParOf" srcId="{6491DE1B-97A6-4EE5-90CD-C71C729131F7}" destId="{3D164D3A-8AA2-4A38-B096-E834F2BFBE76}" srcOrd="0" destOrd="0" presId="urn:microsoft.com/office/officeart/2005/8/layout/orgChart1"/>
    <dgm:cxn modelId="{8867DDC9-5E95-4C7B-97CF-A759844875C2}" type="presParOf" srcId="{6491DE1B-97A6-4EE5-90CD-C71C729131F7}" destId="{06A3ADC8-6234-456B-98EA-461CC2B981B0}" srcOrd="1" destOrd="0" presId="urn:microsoft.com/office/officeart/2005/8/layout/orgChart1"/>
    <dgm:cxn modelId="{878B19BC-46C0-45F6-BD99-4D7B0A64D019}" type="presParOf" srcId="{06A3ADC8-6234-456B-98EA-461CC2B981B0}" destId="{70849B90-D220-4B1C-8FCC-42C87FA1E5EB}" srcOrd="0" destOrd="0" presId="urn:microsoft.com/office/officeart/2005/8/layout/orgChart1"/>
    <dgm:cxn modelId="{591241C2-2F7D-4B2D-B34E-9F036A1E67EB}" type="presParOf" srcId="{70849B90-D220-4B1C-8FCC-42C87FA1E5EB}" destId="{40556DE8-0574-4FA1-B474-8C28125D5A09}" srcOrd="0" destOrd="0" presId="urn:microsoft.com/office/officeart/2005/8/layout/orgChart1"/>
    <dgm:cxn modelId="{A1C44642-42EE-4380-8DA4-1DFDF9F14CC7}" type="presParOf" srcId="{70849B90-D220-4B1C-8FCC-42C87FA1E5EB}" destId="{49F204F1-F705-48B4-B2C2-85E021D0C91C}" srcOrd="1" destOrd="0" presId="urn:microsoft.com/office/officeart/2005/8/layout/orgChart1"/>
    <dgm:cxn modelId="{7D1E6F71-408D-4450-8B4B-6FA78F840024}" type="presParOf" srcId="{06A3ADC8-6234-456B-98EA-461CC2B981B0}" destId="{D8BF4F21-D098-4EE9-AEC2-40F81E592564}" srcOrd="1" destOrd="0" presId="urn:microsoft.com/office/officeart/2005/8/layout/orgChart1"/>
    <dgm:cxn modelId="{3AD254D3-C2B9-462A-87F8-92B0E5EEFAEC}" type="presParOf" srcId="{06A3ADC8-6234-456B-98EA-461CC2B981B0}" destId="{ECD29A0A-C480-45E4-B78C-AF934F54BFA9}" srcOrd="2" destOrd="0" presId="urn:microsoft.com/office/officeart/2005/8/layout/orgChart1"/>
    <dgm:cxn modelId="{6F985BF2-0C55-4A17-BD29-21BF1741811C}" type="presParOf" srcId="{CCD35460-670B-4BC7-9ABC-8C99A50A929A}" destId="{B893F83C-C1AD-4EA2-A544-82AF27596130}" srcOrd="2" destOrd="0" presId="urn:microsoft.com/office/officeart/2005/8/layout/orgChart1"/>
    <dgm:cxn modelId="{5C30D44A-4333-4428-8A58-F9EE6891D773}" type="presParOf" srcId="{F349F5E3-E9A8-4AF1-874C-E05311AB6F11}" destId="{8DE7BB18-3E1C-47A2-B035-BDA42934B955}" srcOrd="4" destOrd="0" presId="urn:microsoft.com/office/officeart/2005/8/layout/orgChart1"/>
    <dgm:cxn modelId="{15FD0628-EDAD-4EDF-8902-2BFADDC63D44}" type="presParOf" srcId="{F349F5E3-E9A8-4AF1-874C-E05311AB6F11}" destId="{3B0E217A-BAE7-40C0-8505-B682F4FFA523}" srcOrd="5" destOrd="0" presId="urn:microsoft.com/office/officeart/2005/8/layout/orgChart1"/>
    <dgm:cxn modelId="{E3E8FE34-C2B8-4D45-BE9E-6698CB52EF10}" type="presParOf" srcId="{3B0E217A-BAE7-40C0-8505-B682F4FFA523}" destId="{8CEF7AA6-0079-43FA-ADE1-A7A25CF7740C}" srcOrd="0" destOrd="0" presId="urn:microsoft.com/office/officeart/2005/8/layout/orgChart1"/>
    <dgm:cxn modelId="{6AD47B3B-2F5F-4FC7-99AB-B8593F2E3C64}" type="presParOf" srcId="{8CEF7AA6-0079-43FA-ADE1-A7A25CF7740C}" destId="{20ABFA6A-4E7C-4A29-979F-A20A5FEC830C}" srcOrd="0" destOrd="0" presId="urn:microsoft.com/office/officeart/2005/8/layout/orgChart1"/>
    <dgm:cxn modelId="{CF198A8A-474A-4269-88F7-1841EAA545B0}" type="presParOf" srcId="{8CEF7AA6-0079-43FA-ADE1-A7A25CF7740C}" destId="{F0501169-7AC0-4276-AC94-AD865FE10A73}" srcOrd="1" destOrd="0" presId="urn:microsoft.com/office/officeart/2005/8/layout/orgChart1"/>
    <dgm:cxn modelId="{09A99965-4699-420B-9461-14981E6D0BA1}" type="presParOf" srcId="{3B0E217A-BAE7-40C0-8505-B682F4FFA523}" destId="{A21570F3-C759-49F0-B913-300624BEE38C}" srcOrd="1" destOrd="0" presId="urn:microsoft.com/office/officeart/2005/8/layout/orgChart1"/>
    <dgm:cxn modelId="{C90D3150-9F04-4950-8DEE-F16657143AFE}" type="presParOf" srcId="{A21570F3-C759-49F0-B913-300624BEE38C}" destId="{9A680358-3989-4EF2-916D-8441A4F1B507}" srcOrd="0" destOrd="0" presId="urn:microsoft.com/office/officeart/2005/8/layout/orgChart1"/>
    <dgm:cxn modelId="{74DF0448-E458-41DA-A5CF-E7320EA40B9D}" type="presParOf" srcId="{A21570F3-C759-49F0-B913-300624BEE38C}" destId="{81F231A3-B5A0-4DAA-9DFE-C9F14D6D21EE}" srcOrd="1" destOrd="0" presId="urn:microsoft.com/office/officeart/2005/8/layout/orgChart1"/>
    <dgm:cxn modelId="{1176A87E-D803-49E1-A2AF-5CB4C90462F7}" type="presParOf" srcId="{81F231A3-B5A0-4DAA-9DFE-C9F14D6D21EE}" destId="{20A3FCDD-37A0-4644-9A04-F4E672BE81A7}" srcOrd="0" destOrd="0" presId="urn:microsoft.com/office/officeart/2005/8/layout/orgChart1"/>
    <dgm:cxn modelId="{7F8FCF55-2833-4B74-97B4-E1CF6FFF98F6}" type="presParOf" srcId="{20A3FCDD-37A0-4644-9A04-F4E672BE81A7}" destId="{A64BA0BF-AE18-420B-9E29-C15606C59B8F}" srcOrd="0" destOrd="0" presId="urn:microsoft.com/office/officeart/2005/8/layout/orgChart1"/>
    <dgm:cxn modelId="{72409B33-A519-4339-B29E-91382FA9D250}" type="presParOf" srcId="{20A3FCDD-37A0-4644-9A04-F4E672BE81A7}" destId="{2A44800E-3861-4D6C-A5C0-0482B693A192}" srcOrd="1" destOrd="0" presId="urn:microsoft.com/office/officeart/2005/8/layout/orgChart1"/>
    <dgm:cxn modelId="{43EE1126-DD77-4F5A-89F1-9EEABF7327C7}" type="presParOf" srcId="{81F231A3-B5A0-4DAA-9DFE-C9F14D6D21EE}" destId="{D6EDA7AE-52FF-4AC5-9A47-3A504C5AB8CC}" srcOrd="1" destOrd="0" presId="urn:microsoft.com/office/officeart/2005/8/layout/orgChart1"/>
    <dgm:cxn modelId="{605A5C8E-6749-45FB-BBBD-C4832CC6FFB6}" type="presParOf" srcId="{81F231A3-B5A0-4DAA-9DFE-C9F14D6D21EE}" destId="{D296364F-B4A0-4E55-8732-F98C662B3D12}" srcOrd="2" destOrd="0" presId="urn:microsoft.com/office/officeart/2005/8/layout/orgChart1"/>
    <dgm:cxn modelId="{2F293417-CCFF-40CB-AFD1-1CF279535155}" type="presParOf" srcId="{A21570F3-C759-49F0-B913-300624BEE38C}" destId="{A06C9886-BB35-45A5-8E4B-B4935863DEDA}" srcOrd="2" destOrd="0" presId="urn:microsoft.com/office/officeart/2005/8/layout/orgChart1"/>
    <dgm:cxn modelId="{4589B106-1C73-4CF4-B1BC-E3E8BFFC71D8}" type="presParOf" srcId="{A21570F3-C759-49F0-B913-300624BEE38C}" destId="{D101574D-CB94-48E0-9FA5-E4F466F2EFF0}" srcOrd="3" destOrd="0" presId="urn:microsoft.com/office/officeart/2005/8/layout/orgChart1"/>
    <dgm:cxn modelId="{FC5AE05F-C297-4E1D-B5A7-FC6C9E9B9D55}" type="presParOf" srcId="{D101574D-CB94-48E0-9FA5-E4F466F2EFF0}" destId="{94AA1344-8B75-464D-9649-E3A1CA370A92}" srcOrd="0" destOrd="0" presId="urn:microsoft.com/office/officeart/2005/8/layout/orgChart1"/>
    <dgm:cxn modelId="{BD0550E8-C520-4FDD-90F7-F5A84C4494C3}" type="presParOf" srcId="{94AA1344-8B75-464D-9649-E3A1CA370A92}" destId="{7330C41C-CCE1-4DBB-A27E-0503BC3C7FEE}" srcOrd="0" destOrd="0" presId="urn:microsoft.com/office/officeart/2005/8/layout/orgChart1"/>
    <dgm:cxn modelId="{E3127532-4BBE-40D0-94CD-9BE3AFB4E2DF}" type="presParOf" srcId="{94AA1344-8B75-464D-9649-E3A1CA370A92}" destId="{EF1A8DD3-C6D9-4C87-8C35-EEB190C12F52}" srcOrd="1" destOrd="0" presId="urn:microsoft.com/office/officeart/2005/8/layout/orgChart1"/>
    <dgm:cxn modelId="{ECCEC1AA-E787-4076-97F6-0CBE2538B98C}" type="presParOf" srcId="{D101574D-CB94-48E0-9FA5-E4F466F2EFF0}" destId="{DEE00276-DEDD-4EC2-8922-E49BCF287749}" srcOrd="1" destOrd="0" presId="urn:microsoft.com/office/officeart/2005/8/layout/orgChart1"/>
    <dgm:cxn modelId="{0E9953AA-1FE0-42E9-869B-F17663CA3C99}" type="presParOf" srcId="{D101574D-CB94-48E0-9FA5-E4F466F2EFF0}" destId="{DA0F12DA-29C0-4C6D-8319-1B1A499CA873}" srcOrd="2" destOrd="0" presId="urn:microsoft.com/office/officeart/2005/8/layout/orgChart1"/>
    <dgm:cxn modelId="{8970FFFD-A188-460E-95B9-345CAEC9FFDC}" type="presParOf" srcId="{3B0E217A-BAE7-40C0-8505-B682F4FFA523}" destId="{72CCD90E-302C-4AFB-A709-4EBBE1F9A666}" srcOrd="2" destOrd="0" presId="urn:microsoft.com/office/officeart/2005/8/layout/orgChart1"/>
    <dgm:cxn modelId="{35AFE321-B1D4-4E4D-AA55-86FF6B3D2460}" type="presParOf" srcId="{2E28175C-F591-4AD6-AF7B-1C488EAC3133}" destId="{4C41747E-F524-4DA6-9888-2C8A426F1A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E414D-82AB-43B4-860B-5C405F32041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93C0539D-6562-4457-B314-D5D6F9402413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Указываются задачи вместо элементов содержания </a:t>
          </a:r>
          <a:endParaRPr lang="ru-RU" sz="3200" dirty="0"/>
        </a:p>
      </dgm:t>
    </dgm:pt>
    <dgm:pt modelId="{DE22BC3C-C51C-4C7A-B29A-7332FB411F29}" type="parTrans" cxnId="{2D9DFBEA-A673-433E-865A-1E29C8D7F57A}">
      <dgm:prSet/>
      <dgm:spPr/>
      <dgm:t>
        <a:bodyPr/>
        <a:lstStyle/>
        <a:p>
          <a:endParaRPr lang="ru-RU"/>
        </a:p>
      </dgm:t>
    </dgm:pt>
    <dgm:pt modelId="{02F81FCE-7629-4067-88AB-0F1C32A672ED}" type="sibTrans" cxnId="{2D9DFBEA-A673-433E-865A-1E29C8D7F57A}">
      <dgm:prSet/>
      <dgm:spPr/>
      <dgm:t>
        <a:bodyPr/>
        <a:lstStyle/>
        <a:p>
          <a:endParaRPr lang="ru-RU"/>
        </a:p>
      </dgm:t>
    </dgm:pt>
    <dgm:pt modelId="{FED09DBE-AB8D-493B-9691-278472A59FA0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 указываются темы </a:t>
          </a:r>
          <a:endParaRPr lang="ru-RU" sz="3200" dirty="0"/>
        </a:p>
      </dgm:t>
    </dgm:pt>
    <dgm:pt modelId="{D92AAFE5-3310-44B0-BE0A-229E5B7A7030}" type="parTrans" cxnId="{5E7815C4-31FC-400F-8F06-451B87B95900}">
      <dgm:prSet/>
      <dgm:spPr/>
      <dgm:t>
        <a:bodyPr/>
        <a:lstStyle/>
        <a:p>
          <a:endParaRPr lang="ru-RU"/>
        </a:p>
      </dgm:t>
    </dgm:pt>
    <dgm:pt modelId="{BB0FA9BE-A0A8-4917-B53C-3860ABC4EDE6}" type="sibTrans" cxnId="{5E7815C4-31FC-400F-8F06-451B87B95900}">
      <dgm:prSet/>
      <dgm:spPr/>
      <dgm:t>
        <a:bodyPr/>
        <a:lstStyle/>
        <a:p>
          <a:endParaRPr lang="ru-RU"/>
        </a:p>
      </dgm:t>
    </dgm:pt>
    <dgm:pt modelId="{31950661-7C74-401E-99BA-87DB09D7E72A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 указываются образовательные области </a:t>
          </a:r>
          <a:endParaRPr lang="ru-RU" sz="3200" dirty="0"/>
        </a:p>
      </dgm:t>
    </dgm:pt>
    <dgm:pt modelId="{A72DD01C-E56F-4F08-B6AA-276DFB88DE7A}" type="parTrans" cxnId="{A4878630-06E4-4424-BBFF-ADDC20A30875}">
      <dgm:prSet/>
      <dgm:spPr/>
      <dgm:t>
        <a:bodyPr/>
        <a:lstStyle/>
        <a:p>
          <a:endParaRPr lang="ru-RU"/>
        </a:p>
      </dgm:t>
    </dgm:pt>
    <dgm:pt modelId="{DEAED9B4-3703-4AD9-B6AD-F51E15B5F8E1}" type="sibTrans" cxnId="{A4878630-06E4-4424-BBFF-ADDC20A30875}">
      <dgm:prSet/>
      <dgm:spPr/>
      <dgm:t>
        <a:bodyPr/>
        <a:lstStyle/>
        <a:p>
          <a:endParaRPr lang="ru-RU"/>
        </a:p>
      </dgm:t>
    </dgm:pt>
    <dgm:pt modelId="{275F3DF5-0DAB-462F-9C8C-A65341AA5866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Приводиться слишком много форм и методов обучения </a:t>
          </a:r>
          <a:endParaRPr lang="ru-RU" sz="3200" dirty="0"/>
        </a:p>
      </dgm:t>
    </dgm:pt>
    <dgm:pt modelId="{67C9DB80-2185-448D-AC61-2E8440878E79}" type="parTrans" cxnId="{8593F676-5285-48A8-902A-3CA7074658F0}">
      <dgm:prSet/>
      <dgm:spPr/>
      <dgm:t>
        <a:bodyPr/>
        <a:lstStyle/>
        <a:p>
          <a:endParaRPr lang="ru-RU"/>
        </a:p>
      </dgm:t>
    </dgm:pt>
    <dgm:pt modelId="{82185BF7-0FDA-4459-A7A7-D1158A00AF46}" type="sibTrans" cxnId="{8593F676-5285-48A8-902A-3CA7074658F0}">
      <dgm:prSet/>
      <dgm:spPr/>
      <dgm:t>
        <a:bodyPr/>
        <a:lstStyle/>
        <a:p>
          <a:endParaRPr lang="ru-RU"/>
        </a:p>
      </dgm:t>
    </dgm:pt>
    <dgm:pt modelId="{6117860F-C92D-4B71-89B0-D1688BC1EAC1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Нет календарных дат </a:t>
          </a:r>
          <a:endParaRPr lang="ru-RU" sz="3200" dirty="0"/>
        </a:p>
      </dgm:t>
    </dgm:pt>
    <dgm:pt modelId="{78220994-C72F-44A0-BACA-E99455EB7E23}" type="parTrans" cxnId="{6090ABFB-9EF2-4B6A-8930-A529A48B3D46}">
      <dgm:prSet/>
      <dgm:spPr/>
      <dgm:t>
        <a:bodyPr/>
        <a:lstStyle/>
        <a:p>
          <a:endParaRPr lang="ru-RU"/>
        </a:p>
      </dgm:t>
    </dgm:pt>
    <dgm:pt modelId="{9314670E-4207-48A6-A98C-E6D412F64879}" type="sibTrans" cxnId="{6090ABFB-9EF2-4B6A-8930-A529A48B3D46}">
      <dgm:prSet/>
      <dgm:spPr/>
      <dgm:t>
        <a:bodyPr/>
        <a:lstStyle/>
        <a:p>
          <a:endParaRPr lang="ru-RU"/>
        </a:p>
      </dgm:t>
    </dgm:pt>
    <dgm:pt modelId="{E42E42F5-E9B6-4AB1-B0EA-6974BC8E18A0}">
      <dgm:prSet custT="1"/>
      <dgm:spPr>
        <a:solidFill>
          <a:srgbClr val="575086"/>
        </a:solidFill>
      </dgm:spPr>
      <dgm:t>
        <a:bodyPr/>
        <a:lstStyle/>
        <a:p>
          <a:r>
            <a:rPr lang="ru-RU" sz="3200" dirty="0" smtClean="0"/>
            <a:t>Перегружен описанием режимных моментов </a:t>
          </a:r>
          <a:endParaRPr lang="ru-RU" sz="3200" dirty="0"/>
        </a:p>
      </dgm:t>
    </dgm:pt>
    <dgm:pt modelId="{83515E2B-BAAE-4D6D-8E17-39FD6419EE20}" type="parTrans" cxnId="{B2DE097D-547D-4AA0-A331-C92CBEE0F7CC}">
      <dgm:prSet/>
      <dgm:spPr/>
      <dgm:t>
        <a:bodyPr/>
        <a:lstStyle/>
        <a:p>
          <a:endParaRPr lang="ru-RU"/>
        </a:p>
      </dgm:t>
    </dgm:pt>
    <dgm:pt modelId="{D02AC209-DDED-4C9F-A82C-2A496E13BEE5}" type="sibTrans" cxnId="{B2DE097D-547D-4AA0-A331-C92CBEE0F7CC}">
      <dgm:prSet/>
      <dgm:spPr/>
      <dgm:t>
        <a:bodyPr/>
        <a:lstStyle/>
        <a:p>
          <a:endParaRPr lang="ru-RU"/>
        </a:p>
      </dgm:t>
    </dgm:pt>
    <dgm:pt modelId="{107CA690-1A59-4AFB-97A7-7E09FC2D2164}" type="pres">
      <dgm:prSet presAssocID="{838E414D-82AB-43B4-860B-5C405F3204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CDE12-CE04-4AFE-8493-5A9FFFC0FFD3}" type="pres">
      <dgm:prSet presAssocID="{93C0539D-6562-4457-B314-D5D6F94024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52D64-954B-4C61-AC0C-275CDAAC6FF2}" type="pres">
      <dgm:prSet presAssocID="{02F81FCE-7629-4067-88AB-0F1C32A672ED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4841ED6-9DC0-41CD-A81D-CCAA47D252C0}" type="pres">
      <dgm:prSet presAssocID="{FED09DBE-AB8D-493B-9691-278472A59F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0E8A0-6A36-4763-ABDF-10D428156379}" type="pres">
      <dgm:prSet presAssocID="{BB0FA9BE-A0A8-4917-B53C-3860ABC4EDE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FB792A6-7AC4-49F0-9BE1-4B69C05B0FC6}" type="pres">
      <dgm:prSet presAssocID="{31950661-7C74-401E-99BA-87DB09D7E72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76A0-23F9-4A19-A9EF-EE7BEA849026}" type="pres">
      <dgm:prSet presAssocID="{DEAED9B4-3703-4AD9-B6AD-F51E15B5F8E1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7355362-D5B1-463F-AF14-6A4893CA99B5}" type="pres">
      <dgm:prSet presAssocID="{275F3DF5-0DAB-462F-9C8C-A65341AA58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E22AE-6180-4B01-B0EF-90F670BDBC28}" type="pres">
      <dgm:prSet presAssocID="{82185BF7-0FDA-4459-A7A7-D1158A00AF4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7F14D56-8C15-4FBB-948D-6B345999D524}" type="pres">
      <dgm:prSet presAssocID="{6117860F-C92D-4B71-89B0-D1688BC1EA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DF49-863B-4D05-B1D2-27F3FF1F94D8}" type="pres">
      <dgm:prSet presAssocID="{9314670E-4207-48A6-A98C-E6D412F64879}" presName="sibTrans" presStyleCnt="0"/>
      <dgm:spPr/>
    </dgm:pt>
    <dgm:pt modelId="{152B6B9F-C42D-42DA-9070-ADE88D1B05B4}" type="pres">
      <dgm:prSet presAssocID="{E42E42F5-E9B6-4AB1-B0EA-6974BC8E18A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DFBEA-A673-433E-865A-1E29C8D7F57A}" srcId="{838E414D-82AB-43B4-860B-5C405F32041B}" destId="{93C0539D-6562-4457-B314-D5D6F9402413}" srcOrd="0" destOrd="0" parTransId="{DE22BC3C-C51C-4C7A-B29A-7332FB411F29}" sibTransId="{02F81FCE-7629-4067-88AB-0F1C32A672ED}"/>
    <dgm:cxn modelId="{B2DE097D-547D-4AA0-A331-C92CBEE0F7CC}" srcId="{838E414D-82AB-43B4-860B-5C405F32041B}" destId="{E42E42F5-E9B6-4AB1-B0EA-6974BC8E18A0}" srcOrd="5" destOrd="0" parTransId="{83515E2B-BAAE-4D6D-8E17-39FD6419EE20}" sibTransId="{D02AC209-DDED-4C9F-A82C-2A496E13BEE5}"/>
    <dgm:cxn modelId="{4CCE39F4-2444-437C-8776-46243653FAB5}" type="presOf" srcId="{838E414D-82AB-43B4-860B-5C405F32041B}" destId="{107CA690-1A59-4AFB-97A7-7E09FC2D2164}" srcOrd="0" destOrd="0" presId="urn:microsoft.com/office/officeart/2005/8/layout/default"/>
    <dgm:cxn modelId="{60BE7BAF-AE7A-4622-BDF9-EDA71647F0D1}" type="presOf" srcId="{6117860F-C92D-4B71-89B0-D1688BC1EAC1}" destId="{37F14D56-8C15-4FBB-948D-6B345999D524}" srcOrd="0" destOrd="0" presId="urn:microsoft.com/office/officeart/2005/8/layout/default"/>
    <dgm:cxn modelId="{8593F676-5285-48A8-902A-3CA7074658F0}" srcId="{838E414D-82AB-43B4-860B-5C405F32041B}" destId="{275F3DF5-0DAB-462F-9C8C-A65341AA5866}" srcOrd="3" destOrd="0" parTransId="{67C9DB80-2185-448D-AC61-2E8440878E79}" sibTransId="{82185BF7-0FDA-4459-A7A7-D1158A00AF46}"/>
    <dgm:cxn modelId="{9FB96E1F-545C-495A-AB7C-9972D74868C9}" type="presOf" srcId="{93C0539D-6562-4457-B314-D5D6F9402413}" destId="{8EECDE12-CE04-4AFE-8493-5A9FFFC0FFD3}" srcOrd="0" destOrd="0" presId="urn:microsoft.com/office/officeart/2005/8/layout/default"/>
    <dgm:cxn modelId="{5E7815C4-31FC-400F-8F06-451B87B95900}" srcId="{838E414D-82AB-43B4-860B-5C405F32041B}" destId="{FED09DBE-AB8D-493B-9691-278472A59FA0}" srcOrd="1" destOrd="0" parTransId="{D92AAFE5-3310-44B0-BE0A-229E5B7A7030}" sibTransId="{BB0FA9BE-A0A8-4917-B53C-3860ABC4EDE6}"/>
    <dgm:cxn modelId="{C9370EE4-818E-456B-ABFB-3747B4314F62}" type="presOf" srcId="{FED09DBE-AB8D-493B-9691-278472A59FA0}" destId="{A4841ED6-9DC0-41CD-A81D-CCAA47D252C0}" srcOrd="0" destOrd="0" presId="urn:microsoft.com/office/officeart/2005/8/layout/default"/>
    <dgm:cxn modelId="{6090ABFB-9EF2-4B6A-8930-A529A48B3D46}" srcId="{838E414D-82AB-43B4-860B-5C405F32041B}" destId="{6117860F-C92D-4B71-89B0-D1688BC1EAC1}" srcOrd="4" destOrd="0" parTransId="{78220994-C72F-44A0-BACA-E99455EB7E23}" sibTransId="{9314670E-4207-48A6-A98C-E6D412F64879}"/>
    <dgm:cxn modelId="{C5EBC006-421D-4098-9F9B-729A652A1CDB}" type="presOf" srcId="{275F3DF5-0DAB-462F-9C8C-A65341AA5866}" destId="{97355362-D5B1-463F-AF14-6A4893CA99B5}" srcOrd="0" destOrd="0" presId="urn:microsoft.com/office/officeart/2005/8/layout/default"/>
    <dgm:cxn modelId="{E1D75E77-3E4F-47D4-8A54-6E0249A9FD53}" type="presOf" srcId="{31950661-7C74-401E-99BA-87DB09D7E72A}" destId="{0FB792A6-7AC4-49F0-9BE1-4B69C05B0FC6}" srcOrd="0" destOrd="0" presId="urn:microsoft.com/office/officeart/2005/8/layout/default"/>
    <dgm:cxn modelId="{DE4F0044-59F9-449F-8D22-10BBC7545CC3}" type="presOf" srcId="{E42E42F5-E9B6-4AB1-B0EA-6974BC8E18A0}" destId="{152B6B9F-C42D-42DA-9070-ADE88D1B05B4}" srcOrd="0" destOrd="0" presId="urn:microsoft.com/office/officeart/2005/8/layout/default"/>
    <dgm:cxn modelId="{A4878630-06E4-4424-BBFF-ADDC20A30875}" srcId="{838E414D-82AB-43B4-860B-5C405F32041B}" destId="{31950661-7C74-401E-99BA-87DB09D7E72A}" srcOrd="2" destOrd="0" parTransId="{A72DD01C-E56F-4F08-B6AA-276DFB88DE7A}" sibTransId="{DEAED9B4-3703-4AD9-B6AD-F51E15B5F8E1}"/>
    <dgm:cxn modelId="{5AFC1A83-9B38-499E-A8A1-E46A53868EB3}" type="presParOf" srcId="{107CA690-1A59-4AFB-97A7-7E09FC2D2164}" destId="{8EECDE12-CE04-4AFE-8493-5A9FFFC0FFD3}" srcOrd="0" destOrd="0" presId="urn:microsoft.com/office/officeart/2005/8/layout/default"/>
    <dgm:cxn modelId="{014FA958-BAF9-4AEB-8E4A-2CF199C8AD27}" type="presParOf" srcId="{107CA690-1A59-4AFB-97A7-7E09FC2D2164}" destId="{A2652D64-954B-4C61-AC0C-275CDAAC6FF2}" srcOrd="1" destOrd="0" presId="urn:microsoft.com/office/officeart/2005/8/layout/default"/>
    <dgm:cxn modelId="{81E31310-0479-4929-99DD-ADBD09A2C686}" type="presParOf" srcId="{107CA690-1A59-4AFB-97A7-7E09FC2D2164}" destId="{A4841ED6-9DC0-41CD-A81D-CCAA47D252C0}" srcOrd="2" destOrd="0" presId="urn:microsoft.com/office/officeart/2005/8/layout/default"/>
    <dgm:cxn modelId="{CC8A4BEF-E485-452C-812E-05D5DC4E3C33}" type="presParOf" srcId="{107CA690-1A59-4AFB-97A7-7E09FC2D2164}" destId="{BD80E8A0-6A36-4763-ABDF-10D428156379}" srcOrd="3" destOrd="0" presId="urn:microsoft.com/office/officeart/2005/8/layout/default"/>
    <dgm:cxn modelId="{208D0623-FE3A-4313-BAE4-033B77BDEE88}" type="presParOf" srcId="{107CA690-1A59-4AFB-97A7-7E09FC2D2164}" destId="{0FB792A6-7AC4-49F0-9BE1-4B69C05B0FC6}" srcOrd="4" destOrd="0" presId="urn:microsoft.com/office/officeart/2005/8/layout/default"/>
    <dgm:cxn modelId="{3449AFF9-0A17-413C-AF5F-A414C081DA51}" type="presParOf" srcId="{107CA690-1A59-4AFB-97A7-7E09FC2D2164}" destId="{A50276A0-23F9-4A19-A9EF-EE7BEA849026}" srcOrd="5" destOrd="0" presId="urn:microsoft.com/office/officeart/2005/8/layout/default"/>
    <dgm:cxn modelId="{8E78D1BF-076C-4E8F-B221-AEE486EDC150}" type="presParOf" srcId="{107CA690-1A59-4AFB-97A7-7E09FC2D2164}" destId="{97355362-D5B1-463F-AF14-6A4893CA99B5}" srcOrd="6" destOrd="0" presId="urn:microsoft.com/office/officeart/2005/8/layout/default"/>
    <dgm:cxn modelId="{63226CBA-18DC-49CA-91FC-306C0AC9F38C}" type="presParOf" srcId="{107CA690-1A59-4AFB-97A7-7E09FC2D2164}" destId="{87DE22AE-6180-4B01-B0EF-90F670BDBC28}" srcOrd="7" destOrd="0" presId="urn:microsoft.com/office/officeart/2005/8/layout/default"/>
    <dgm:cxn modelId="{9660B953-AAE7-46A4-AB3D-5489080B99E0}" type="presParOf" srcId="{107CA690-1A59-4AFB-97A7-7E09FC2D2164}" destId="{37F14D56-8C15-4FBB-948D-6B345999D524}" srcOrd="8" destOrd="0" presId="urn:microsoft.com/office/officeart/2005/8/layout/default"/>
    <dgm:cxn modelId="{F5E97F22-3390-4048-8D14-64207B979AE6}" type="presParOf" srcId="{107CA690-1A59-4AFB-97A7-7E09FC2D2164}" destId="{76B5DF49-863B-4D05-B1D2-27F3FF1F94D8}" srcOrd="9" destOrd="0" presId="urn:microsoft.com/office/officeart/2005/8/layout/default"/>
    <dgm:cxn modelId="{16E5F462-43C4-4436-972C-20B876603B7B}" type="presParOf" srcId="{107CA690-1A59-4AFB-97A7-7E09FC2D2164}" destId="{152B6B9F-C42D-42DA-9070-ADE88D1B05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0E149-4063-4733-8EFB-A098D9DDD989}">
      <dsp:nvSpPr>
        <dsp:cNvPr id="0" name=""/>
        <dsp:cNvSpPr/>
      </dsp:nvSpPr>
      <dsp:spPr>
        <a:xfrm>
          <a:off x="2584125" y="2770"/>
          <a:ext cx="3443399" cy="1721699"/>
        </a:xfrm>
        <a:prstGeom prst="roundRect">
          <a:avLst>
            <a:gd name="adj" fmla="val 10000"/>
          </a:avLst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Содержание образования 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2634552" y="53197"/>
        <a:ext cx="3342545" cy="1620845"/>
      </dsp:txXfrm>
    </dsp:sp>
    <dsp:sp modelId="{BBB291AC-E646-4FC3-AD53-056BF0C9F689}">
      <dsp:nvSpPr>
        <dsp:cNvPr id="0" name=""/>
        <dsp:cNvSpPr/>
      </dsp:nvSpPr>
      <dsp:spPr>
        <a:xfrm>
          <a:off x="2928465" y="1724469"/>
          <a:ext cx="344339" cy="129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1274"/>
              </a:lnTo>
              <a:lnTo>
                <a:pt x="344339" y="1291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E7962-0193-4BE5-BBDF-3B964EDAC6E9}">
      <dsp:nvSpPr>
        <dsp:cNvPr id="0" name=""/>
        <dsp:cNvSpPr/>
      </dsp:nvSpPr>
      <dsp:spPr>
        <a:xfrm>
          <a:off x="3272805" y="2154894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Набор образовательных результатов</a:t>
          </a:r>
          <a:endParaRPr lang="ru-RU" sz="1700" b="1" kern="1200" dirty="0"/>
        </a:p>
      </dsp:txBody>
      <dsp:txXfrm>
        <a:off x="3323232" y="2205321"/>
        <a:ext cx="2653865" cy="1620845"/>
      </dsp:txXfrm>
    </dsp:sp>
    <dsp:sp modelId="{3102FE44-6F07-4CEC-BF14-1E42B4C1AB18}">
      <dsp:nvSpPr>
        <dsp:cNvPr id="0" name=""/>
        <dsp:cNvSpPr/>
      </dsp:nvSpPr>
      <dsp:spPr>
        <a:xfrm>
          <a:off x="2928465" y="1724469"/>
          <a:ext cx="344339" cy="344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399"/>
              </a:lnTo>
              <a:lnTo>
                <a:pt x="344339" y="3443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5F3B4-2DCA-40FD-BC68-59BCA2C40BE7}">
      <dsp:nvSpPr>
        <dsp:cNvPr id="0" name=""/>
        <dsp:cNvSpPr/>
      </dsp:nvSpPr>
      <dsp:spPr>
        <a:xfrm>
          <a:off x="3272805" y="4307019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Знания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Умения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Навыки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Опыт деятельности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Ценностные ориентации </a:t>
          </a:r>
          <a:endParaRPr lang="ru-RU" sz="1700" kern="1200" dirty="0"/>
        </a:p>
      </dsp:txBody>
      <dsp:txXfrm>
        <a:off x="3323232" y="4357446"/>
        <a:ext cx="2653865" cy="1620845"/>
      </dsp:txXfrm>
    </dsp:sp>
    <dsp:sp modelId="{254E4834-D1F0-4B7B-91FA-A3EA9EC3C157}">
      <dsp:nvSpPr>
        <dsp:cNvPr id="0" name=""/>
        <dsp:cNvSpPr/>
      </dsp:nvSpPr>
      <dsp:spPr>
        <a:xfrm>
          <a:off x="6888374" y="2770"/>
          <a:ext cx="3443399" cy="1721699"/>
        </a:xfrm>
        <a:prstGeom prst="roundRect">
          <a:avLst>
            <a:gd name="adj" fmla="val 10000"/>
          </a:avLst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Содержание обучения 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6938801" y="53197"/>
        <a:ext cx="3342545" cy="1620845"/>
      </dsp:txXfrm>
    </dsp:sp>
    <dsp:sp modelId="{90173C63-D77A-45F6-B607-AD59539FF06D}">
      <dsp:nvSpPr>
        <dsp:cNvPr id="0" name=""/>
        <dsp:cNvSpPr/>
      </dsp:nvSpPr>
      <dsp:spPr>
        <a:xfrm>
          <a:off x="7232714" y="1724469"/>
          <a:ext cx="344339" cy="129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1274"/>
              </a:lnTo>
              <a:lnTo>
                <a:pt x="344339" y="1291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47B89-2856-4489-8DDB-0A80B8820EE7}">
      <dsp:nvSpPr>
        <dsp:cNvPr id="0" name=""/>
        <dsp:cNvSpPr/>
      </dsp:nvSpPr>
      <dsp:spPr>
        <a:xfrm>
          <a:off x="7577054" y="2154894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Объем изучаемого фактического материала </a:t>
          </a:r>
          <a:endParaRPr lang="ru-RU" sz="1700" b="1" kern="1200" dirty="0"/>
        </a:p>
      </dsp:txBody>
      <dsp:txXfrm>
        <a:off x="7627481" y="2205321"/>
        <a:ext cx="2653865" cy="1620845"/>
      </dsp:txXfrm>
    </dsp:sp>
    <dsp:sp modelId="{B42DE42F-74F2-4C26-AF17-2E312B82E728}">
      <dsp:nvSpPr>
        <dsp:cNvPr id="0" name=""/>
        <dsp:cNvSpPr/>
      </dsp:nvSpPr>
      <dsp:spPr>
        <a:xfrm>
          <a:off x="7232714" y="1724469"/>
          <a:ext cx="344339" cy="344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399"/>
              </a:lnTo>
              <a:lnTo>
                <a:pt x="344339" y="3443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6598D-60BB-44E4-8552-AA80F2E2B38F}">
      <dsp:nvSpPr>
        <dsp:cNvPr id="0" name=""/>
        <dsp:cNvSpPr/>
      </dsp:nvSpPr>
      <dsp:spPr>
        <a:xfrm>
          <a:off x="7577054" y="4307019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Разделы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Темы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Дидактические единицы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(элементы содержания) </a:t>
          </a:r>
          <a:endParaRPr lang="ru-RU" sz="1700" b="0" kern="1200" dirty="0"/>
        </a:p>
      </dsp:txBody>
      <dsp:txXfrm>
        <a:off x="7627481" y="4357446"/>
        <a:ext cx="2653865" cy="1620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C83C6-433F-48FB-BCED-FBCF92D249BA}">
      <dsp:nvSpPr>
        <dsp:cNvPr id="0" name=""/>
        <dsp:cNvSpPr/>
      </dsp:nvSpPr>
      <dsp:spPr>
        <a:xfrm>
          <a:off x="3258" y="920562"/>
          <a:ext cx="2348765" cy="1812839"/>
        </a:xfrm>
        <a:prstGeom prst="ellipse">
          <a:avLst/>
        </a:prstGeom>
        <a:solidFill>
          <a:srgbClr val="565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Образование </a:t>
          </a:r>
          <a:endParaRPr lang="ru-RU" sz="2000" b="1" kern="1200" dirty="0"/>
        </a:p>
      </dsp:txBody>
      <dsp:txXfrm>
        <a:off x="347227" y="1186046"/>
        <a:ext cx="1660827" cy="1281871"/>
      </dsp:txXfrm>
    </dsp:sp>
    <dsp:sp modelId="{A773D1E6-2C15-43E2-BA3A-D19D9FE4DDAB}">
      <dsp:nvSpPr>
        <dsp:cNvPr id="0" name=""/>
        <dsp:cNvSpPr/>
      </dsp:nvSpPr>
      <dsp:spPr>
        <a:xfrm>
          <a:off x="5122466" y="1504766"/>
          <a:ext cx="730831" cy="7308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19338" y="1784236"/>
        <a:ext cx="537087" cy="171891"/>
      </dsp:txXfrm>
    </dsp:sp>
    <dsp:sp modelId="{6B473227-2600-401A-8689-BEFEAF6F271D}">
      <dsp:nvSpPr>
        <dsp:cNvPr id="0" name=""/>
        <dsp:cNvSpPr/>
      </dsp:nvSpPr>
      <dsp:spPr>
        <a:xfrm>
          <a:off x="3287487" y="1196955"/>
          <a:ext cx="1758014" cy="1260053"/>
        </a:xfrm>
        <a:prstGeom prst="ellipse">
          <a:avLst/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Обучение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544942" y="1381485"/>
        <a:ext cx="1243104" cy="890993"/>
      </dsp:txXfrm>
    </dsp:sp>
    <dsp:sp modelId="{A139558C-0220-4DE1-A68F-956DE22EE012}">
      <dsp:nvSpPr>
        <dsp:cNvPr id="0" name=""/>
        <dsp:cNvSpPr/>
      </dsp:nvSpPr>
      <dsp:spPr>
        <a:xfrm>
          <a:off x="7819336" y="1449646"/>
          <a:ext cx="730831" cy="7308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916208" y="1729116"/>
        <a:ext cx="537087" cy="171891"/>
      </dsp:txXfrm>
    </dsp:sp>
    <dsp:sp modelId="{6E8E2020-3464-4AD1-B76A-E9708842B62F}">
      <dsp:nvSpPr>
        <dsp:cNvPr id="0" name=""/>
        <dsp:cNvSpPr/>
      </dsp:nvSpPr>
      <dsp:spPr>
        <a:xfrm>
          <a:off x="5980966" y="1196955"/>
          <a:ext cx="1808631" cy="1260053"/>
        </a:xfrm>
        <a:prstGeom prst="ellipse">
          <a:avLst/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Развитие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245834" y="1381485"/>
        <a:ext cx="1278895" cy="890993"/>
      </dsp:txXfrm>
    </dsp:sp>
    <dsp:sp modelId="{AC78E839-8B03-4FC9-B6C0-8B626AB00AAB}">
      <dsp:nvSpPr>
        <dsp:cNvPr id="0" name=""/>
        <dsp:cNvSpPr/>
      </dsp:nvSpPr>
      <dsp:spPr>
        <a:xfrm>
          <a:off x="2502201" y="1490368"/>
          <a:ext cx="730831" cy="73083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599073" y="1640919"/>
        <a:ext cx="537087" cy="429729"/>
      </dsp:txXfrm>
    </dsp:sp>
    <dsp:sp modelId="{9B54B60A-CC4B-4258-B133-0B30BF56952A}">
      <dsp:nvSpPr>
        <dsp:cNvPr id="0" name=""/>
        <dsp:cNvSpPr/>
      </dsp:nvSpPr>
      <dsp:spPr>
        <a:xfrm>
          <a:off x="8725061" y="1196955"/>
          <a:ext cx="1858718" cy="1260053"/>
        </a:xfrm>
        <a:prstGeom prst="ellipse">
          <a:avLst/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Воспитание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997264" y="1381485"/>
        <a:ext cx="1314312" cy="890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3E987-0DF9-479A-BB00-1EA719E8ACE5}">
      <dsp:nvSpPr>
        <dsp:cNvPr id="0" name=""/>
        <dsp:cNvSpPr/>
      </dsp:nvSpPr>
      <dsp:spPr>
        <a:xfrm>
          <a:off x="801" y="1050740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ФГОС ДО </a:t>
          </a:r>
          <a:endParaRPr lang="ru-RU" sz="3500" kern="1200" dirty="0"/>
        </a:p>
      </dsp:txBody>
      <dsp:txXfrm>
        <a:off x="801" y="1050740"/>
        <a:ext cx="3126405" cy="1875843"/>
      </dsp:txXfrm>
    </dsp:sp>
    <dsp:sp modelId="{8AD7FBFF-5F49-4506-8F1B-3C08173AB06D}">
      <dsp:nvSpPr>
        <dsp:cNvPr id="0" name=""/>
        <dsp:cNvSpPr/>
      </dsp:nvSpPr>
      <dsp:spPr>
        <a:xfrm>
          <a:off x="3402174" y="1048451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ФОП ДО</a:t>
          </a:r>
          <a:endParaRPr lang="ru-RU" sz="3500" kern="1200" dirty="0"/>
        </a:p>
      </dsp:txBody>
      <dsp:txXfrm>
        <a:off x="3402174" y="1048451"/>
        <a:ext cx="3126405" cy="1875843"/>
      </dsp:txXfrm>
    </dsp:sp>
    <dsp:sp modelId="{9FB97479-D8E1-4FA3-AF29-A967A0B10D16}">
      <dsp:nvSpPr>
        <dsp:cNvPr id="0" name=""/>
        <dsp:cNvSpPr/>
      </dsp:nvSpPr>
      <dsp:spPr>
        <a:xfrm>
          <a:off x="801" y="3239223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Методические рекомендации</a:t>
          </a:r>
          <a:endParaRPr lang="ru-RU" sz="3500" kern="1200" dirty="0"/>
        </a:p>
      </dsp:txBody>
      <dsp:txXfrm>
        <a:off x="801" y="3239223"/>
        <a:ext cx="3126405" cy="1875843"/>
      </dsp:txXfrm>
    </dsp:sp>
    <dsp:sp modelId="{DFEB69BA-B477-463A-92E2-5036D139BB2F}">
      <dsp:nvSpPr>
        <dsp:cNvPr id="0" name=""/>
        <dsp:cNvSpPr/>
      </dsp:nvSpPr>
      <dsp:spPr>
        <a:xfrm>
          <a:off x="3439847" y="3239223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 ДОО</a:t>
          </a:r>
          <a:endParaRPr lang="ru-RU" sz="3500" kern="1200" dirty="0"/>
        </a:p>
      </dsp:txBody>
      <dsp:txXfrm>
        <a:off x="3439847" y="3239223"/>
        <a:ext cx="3126405" cy="1875843"/>
      </dsp:txXfrm>
    </dsp:sp>
    <dsp:sp modelId="{C1D01D8C-ACDE-4BEA-9CF8-2D14F1DAFA70}">
      <dsp:nvSpPr>
        <dsp:cNvPr id="0" name=""/>
        <dsp:cNvSpPr/>
      </dsp:nvSpPr>
      <dsp:spPr>
        <a:xfrm>
          <a:off x="1720324" y="5427707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Учебно-методическая литература </a:t>
          </a:r>
          <a:endParaRPr lang="ru-RU" sz="3500" kern="1200" dirty="0"/>
        </a:p>
      </dsp:txBody>
      <dsp:txXfrm>
        <a:off x="1720324" y="5427707"/>
        <a:ext cx="3126405" cy="1875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9886-BB35-45A5-8E4B-B4935863DEDA}">
      <dsp:nvSpPr>
        <dsp:cNvPr id="0" name=""/>
        <dsp:cNvSpPr/>
      </dsp:nvSpPr>
      <dsp:spPr>
        <a:xfrm>
          <a:off x="8640686" y="3549750"/>
          <a:ext cx="546215" cy="275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437"/>
              </a:lnTo>
              <a:lnTo>
                <a:pt x="546215" y="2750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80358-3989-4EF2-916D-8441A4F1B507}">
      <dsp:nvSpPr>
        <dsp:cNvPr id="0" name=""/>
        <dsp:cNvSpPr/>
      </dsp:nvSpPr>
      <dsp:spPr>
        <a:xfrm>
          <a:off x="8640686" y="3549750"/>
          <a:ext cx="546215" cy="108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368"/>
              </a:lnTo>
              <a:lnTo>
                <a:pt x="546215" y="1081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7BB18-3E1C-47A2-B035-BDA42934B955}">
      <dsp:nvSpPr>
        <dsp:cNvPr id="0" name=""/>
        <dsp:cNvSpPr/>
      </dsp:nvSpPr>
      <dsp:spPr>
        <a:xfrm>
          <a:off x="5962155" y="1559162"/>
          <a:ext cx="4135106" cy="49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34"/>
              </a:lnTo>
              <a:lnTo>
                <a:pt x="4135106" y="246834"/>
              </a:lnTo>
              <a:lnTo>
                <a:pt x="4135106" y="4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64D3A-8AA2-4A38-B096-E834F2BFBE76}">
      <dsp:nvSpPr>
        <dsp:cNvPr id="0" name=""/>
        <dsp:cNvSpPr/>
      </dsp:nvSpPr>
      <dsp:spPr>
        <a:xfrm>
          <a:off x="4505580" y="3549750"/>
          <a:ext cx="546215" cy="108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368"/>
              </a:lnTo>
              <a:lnTo>
                <a:pt x="546215" y="1081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A34E9-C21D-47AC-8473-45D251452B0C}">
      <dsp:nvSpPr>
        <dsp:cNvPr id="0" name=""/>
        <dsp:cNvSpPr/>
      </dsp:nvSpPr>
      <dsp:spPr>
        <a:xfrm>
          <a:off x="5916435" y="1559162"/>
          <a:ext cx="91440" cy="493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5C7D6-8630-481B-B1A9-908DDB4FDEA4}">
      <dsp:nvSpPr>
        <dsp:cNvPr id="0" name=""/>
        <dsp:cNvSpPr/>
      </dsp:nvSpPr>
      <dsp:spPr>
        <a:xfrm>
          <a:off x="370474" y="3549750"/>
          <a:ext cx="546215" cy="108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368"/>
              </a:lnTo>
              <a:lnTo>
                <a:pt x="546215" y="1081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F99E5-6C5D-491E-A01C-C77503D5CA09}">
      <dsp:nvSpPr>
        <dsp:cNvPr id="0" name=""/>
        <dsp:cNvSpPr/>
      </dsp:nvSpPr>
      <dsp:spPr>
        <a:xfrm>
          <a:off x="1827049" y="1559162"/>
          <a:ext cx="4135106" cy="493668"/>
        </a:xfrm>
        <a:custGeom>
          <a:avLst/>
          <a:gdLst/>
          <a:ahLst/>
          <a:cxnLst/>
          <a:rect l="0" t="0" r="0" b="0"/>
          <a:pathLst>
            <a:path>
              <a:moveTo>
                <a:pt x="4135106" y="0"/>
              </a:moveTo>
              <a:lnTo>
                <a:pt x="4135106" y="246834"/>
              </a:lnTo>
              <a:lnTo>
                <a:pt x="0" y="246834"/>
              </a:lnTo>
              <a:lnTo>
                <a:pt x="0" y="4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0C670-F55C-4AE3-B915-E038A14583A2}">
      <dsp:nvSpPr>
        <dsp:cNvPr id="0" name=""/>
        <dsp:cNvSpPr/>
      </dsp:nvSpPr>
      <dsp:spPr>
        <a:xfrm>
          <a:off x="4141436" y="62243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Программа воспитания 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4141436" y="62243"/>
        <a:ext cx="3641437" cy="1496919"/>
      </dsp:txXfrm>
    </dsp:sp>
    <dsp:sp modelId="{86A9CA6E-89B7-468F-AB70-973013B78E10}">
      <dsp:nvSpPr>
        <dsp:cNvPr id="0" name=""/>
        <dsp:cNvSpPr/>
      </dsp:nvSpPr>
      <dsp:spPr>
        <a:xfrm>
          <a:off x="6330" y="2052830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Режимные моменты 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6330" y="2052830"/>
        <a:ext cx="3641437" cy="1496919"/>
      </dsp:txXfrm>
    </dsp:sp>
    <dsp:sp modelId="{90E2F222-C238-4380-8A09-5331D1085080}">
      <dsp:nvSpPr>
        <dsp:cNvPr id="0" name=""/>
        <dsp:cNvSpPr/>
      </dsp:nvSpPr>
      <dsp:spPr>
        <a:xfrm>
          <a:off x="916689" y="4043418"/>
          <a:ext cx="2350801" cy="1175400"/>
        </a:xfrm>
        <a:prstGeom prst="rect">
          <a:avLst/>
        </a:prstGeom>
        <a:solidFill>
          <a:srgbClr val="CDCDE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По усмотрению педагога 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916689" y="4043418"/>
        <a:ext cx="2350801" cy="1175400"/>
      </dsp:txXfrm>
    </dsp:sp>
    <dsp:sp modelId="{09D630A6-49D5-453E-AE95-49E7E8409830}">
      <dsp:nvSpPr>
        <dsp:cNvPr id="0" name=""/>
        <dsp:cNvSpPr/>
      </dsp:nvSpPr>
      <dsp:spPr>
        <a:xfrm>
          <a:off x="4141436" y="2052830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НОД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4141436" y="2052830"/>
        <a:ext cx="3641437" cy="1496919"/>
      </dsp:txXfrm>
    </dsp:sp>
    <dsp:sp modelId="{40556DE8-0574-4FA1-B474-8C28125D5A09}">
      <dsp:nvSpPr>
        <dsp:cNvPr id="0" name=""/>
        <dsp:cNvSpPr/>
      </dsp:nvSpPr>
      <dsp:spPr>
        <a:xfrm>
          <a:off x="5051796" y="4043418"/>
          <a:ext cx="2350801" cy="1175400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КТП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5051796" y="4043418"/>
        <a:ext cx="2350801" cy="1175400"/>
      </dsp:txXfrm>
    </dsp:sp>
    <dsp:sp modelId="{20ABFA6A-4E7C-4A29-979F-A20A5FEC830C}">
      <dsp:nvSpPr>
        <dsp:cNvPr id="0" name=""/>
        <dsp:cNvSpPr/>
      </dsp:nvSpPr>
      <dsp:spPr>
        <a:xfrm>
          <a:off x="8276542" y="2052830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Мероприятия 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8276542" y="2052830"/>
        <a:ext cx="3641437" cy="1496919"/>
      </dsp:txXfrm>
    </dsp:sp>
    <dsp:sp modelId="{A64BA0BF-AE18-420B-9E29-C15606C59B8F}">
      <dsp:nvSpPr>
        <dsp:cNvPr id="0" name=""/>
        <dsp:cNvSpPr/>
      </dsp:nvSpPr>
      <dsp:spPr>
        <a:xfrm>
          <a:off x="9186902" y="4043418"/>
          <a:ext cx="2350801" cy="1175400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КТП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9186902" y="4043418"/>
        <a:ext cx="2350801" cy="1175400"/>
      </dsp:txXfrm>
    </dsp:sp>
    <dsp:sp modelId="{7330C41C-CCE1-4DBB-A27E-0503BC3C7FEE}">
      <dsp:nvSpPr>
        <dsp:cNvPr id="0" name=""/>
        <dsp:cNvSpPr/>
      </dsp:nvSpPr>
      <dsp:spPr>
        <a:xfrm>
          <a:off x="9186902" y="5712487"/>
          <a:ext cx="2350801" cy="1175400"/>
        </a:xfrm>
        <a:prstGeom prst="rect">
          <a:avLst/>
        </a:prstGeom>
        <a:solidFill>
          <a:srgbClr val="CDCDE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План мероприятий ДОУ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9186902" y="5712487"/>
        <a:ext cx="2350801" cy="1175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CDE12-CE04-4AFE-8493-5A9FFFC0FFD3}">
      <dsp:nvSpPr>
        <dsp:cNvPr id="0" name=""/>
        <dsp:cNvSpPr/>
      </dsp:nvSpPr>
      <dsp:spPr>
        <a:xfrm>
          <a:off x="1871507" y="3984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Указываются задачи вместо элементов содержания </a:t>
          </a:r>
          <a:endParaRPr lang="ru-RU" sz="3200" kern="1200" dirty="0"/>
        </a:p>
      </dsp:txBody>
      <dsp:txXfrm>
        <a:off x="1871507" y="3984"/>
        <a:ext cx="3856930" cy="2314158"/>
      </dsp:txXfrm>
    </dsp:sp>
    <dsp:sp modelId="{A4841ED6-9DC0-41CD-A81D-CCAA47D252C0}">
      <dsp:nvSpPr>
        <dsp:cNvPr id="0" name=""/>
        <dsp:cNvSpPr/>
      </dsp:nvSpPr>
      <dsp:spPr>
        <a:xfrm>
          <a:off x="6114131" y="3984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 указываются темы </a:t>
          </a:r>
          <a:endParaRPr lang="ru-RU" sz="3200" kern="1200" dirty="0"/>
        </a:p>
      </dsp:txBody>
      <dsp:txXfrm>
        <a:off x="6114131" y="3984"/>
        <a:ext cx="3856930" cy="2314158"/>
      </dsp:txXfrm>
    </dsp:sp>
    <dsp:sp modelId="{0FB792A6-7AC4-49F0-9BE1-4B69C05B0FC6}">
      <dsp:nvSpPr>
        <dsp:cNvPr id="0" name=""/>
        <dsp:cNvSpPr/>
      </dsp:nvSpPr>
      <dsp:spPr>
        <a:xfrm>
          <a:off x="1871507" y="2703835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 указываются образовательные области </a:t>
          </a:r>
          <a:endParaRPr lang="ru-RU" sz="3200" kern="1200" dirty="0"/>
        </a:p>
      </dsp:txBody>
      <dsp:txXfrm>
        <a:off x="1871507" y="2703835"/>
        <a:ext cx="3856930" cy="2314158"/>
      </dsp:txXfrm>
    </dsp:sp>
    <dsp:sp modelId="{97355362-D5B1-463F-AF14-6A4893CA99B5}">
      <dsp:nvSpPr>
        <dsp:cNvPr id="0" name=""/>
        <dsp:cNvSpPr/>
      </dsp:nvSpPr>
      <dsp:spPr>
        <a:xfrm>
          <a:off x="6114131" y="2703835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Приводиться слишком много форм и методов обучения </a:t>
          </a:r>
          <a:endParaRPr lang="ru-RU" sz="3200" kern="1200" dirty="0"/>
        </a:p>
      </dsp:txBody>
      <dsp:txXfrm>
        <a:off x="6114131" y="2703835"/>
        <a:ext cx="3856930" cy="2314158"/>
      </dsp:txXfrm>
    </dsp:sp>
    <dsp:sp modelId="{37F14D56-8C15-4FBB-948D-6B345999D524}">
      <dsp:nvSpPr>
        <dsp:cNvPr id="0" name=""/>
        <dsp:cNvSpPr/>
      </dsp:nvSpPr>
      <dsp:spPr>
        <a:xfrm>
          <a:off x="1871507" y="5403686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Нет календарных дат </a:t>
          </a:r>
          <a:endParaRPr lang="ru-RU" sz="3200" kern="1200" dirty="0"/>
        </a:p>
      </dsp:txBody>
      <dsp:txXfrm>
        <a:off x="1871507" y="5403686"/>
        <a:ext cx="3856930" cy="2314158"/>
      </dsp:txXfrm>
    </dsp:sp>
    <dsp:sp modelId="{152B6B9F-C42D-42DA-9070-ADE88D1B05B4}">
      <dsp:nvSpPr>
        <dsp:cNvPr id="0" name=""/>
        <dsp:cNvSpPr/>
      </dsp:nvSpPr>
      <dsp:spPr>
        <a:xfrm>
          <a:off x="6114131" y="5403686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Перегружен описанием режимных моментов </a:t>
          </a:r>
          <a:endParaRPr lang="ru-RU" sz="3200" kern="1200" dirty="0"/>
        </a:p>
      </dsp:txBody>
      <dsp:txXfrm>
        <a:off x="6114131" y="5403686"/>
        <a:ext cx="3856930" cy="2314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595332" y="5812081"/>
            <a:ext cx="9397754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Алтыникова </a:t>
            </a:r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</a:t>
            </a: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Рособрнадзора, руководитель-координатор межведомственной рабочей группы по снижению бюрократической нагрузки, канд. пед. наук., доцент </a:t>
            </a:r>
          </a:p>
          <a:p>
            <a:endParaRPr lang="ru-RU" sz="24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" y="695384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0" y="7884343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837" y="3686672"/>
            <a:ext cx="1000188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800" b="1" kern="100" dirty="0" smtClean="0">
                <a:solidFill>
                  <a:srgbClr val="56508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ФЕДЕРАЛЬНЫЕ ТРЕБОВАНИЯ К ОБЯЗАТЕЛЬНОЙ ДОКУМЕНТАЦИИ ВОСПИТАТЕЛЯ ДОШКОЛЬНОЙ ОБРАЗОВАТЕЛЬНОЙ ОРГАНИЗАЦИИ </a:t>
            </a:r>
            <a:endParaRPr lang="ru-RU" sz="2000" b="1" kern="100" dirty="0">
              <a:solidFill>
                <a:srgbClr val="56508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4" y="1996916"/>
            <a:ext cx="13778551" cy="50744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6"/>
            <a:ext cx="12486092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ОБЪЕМ </a:t>
            </a:r>
            <a:r>
              <a:rPr lang="ru-RU" sz="3182" b="1" smtClean="0">
                <a:solidFill>
                  <a:srgbClr val="423D67"/>
                </a:solidFill>
              </a:rPr>
              <a:t>НЕПОСРЕДСТВЕННОЙ ОБРАЗОВАТЕЛЬНОЙ </a:t>
            </a:r>
            <a:r>
              <a:rPr lang="ru-RU" sz="3182" b="1" dirty="0" smtClean="0">
                <a:solidFill>
                  <a:srgbClr val="423D67"/>
                </a:solidFill>
              </a:rPr>
              <a:t>ДЕЯТЕЛЬНОСТИ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520" y="7956925"/>
            <a:ext cx="78790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7200" dirty="0" smtClean="0"/>
              <a:t>СанПин 1.2.3685-21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105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298311"/>
            <a:ext cx="12486092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ОБЪЕМ НЕПОСРЕДСТВЕННОЙ </a:t>
            </a:r>
            <a:r>
              <a:rPr lang="ru-RU" sz="3182" b="1" dirty="0" smtClean="0">
                <a:solidFill>
                  <a:srgbClr val="423D67"/>
                </a:solidFill>
              </a:rPr>
              <a:t>ОБРАЗОВАТЕЛЬНОЙ </a:t>
            </a:r>
            <a:r>
              <a:rPr lang="ru-RU" sz="3182" b="1" dirty="0" smtClean="0">
                <a:solidFill>
                  <a:srgbClr val="423D67"/>
                </a:solidFill>
              </a:rPr>
              <a:t>ДЕЯТЕЛЬНОСТИ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699001"/>
            <a:ext cx="14185900" cy="68658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466725" y="8763000"/>
            <a:ext cx="8265796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Продолжительность 1 занятия </a:t>
            </a:r>
            <a:r>
              <a:rPr lang="ru-RU" sz="3600" b="1" dirty="0" smtClean="0"/>
              <a:t>не более 30 мин</a:t>
            </a:r>
            <a:r>
              <a:rPr lang="ru-RU" sz="3600" dirty="0" smtClean="0"/>
              <a:t>.</a:t>
            </a:r>
          </a:p>
          <a:p>
            <a:r>
              <a:rPr lang="ru-RU" dirty="0" smtClean="0"/>
              <a:t>В день </a:t>
            </a:r>
            <a:r>
              <a:rPr lang="ru-RU" sz="3600" b="1" dirty="0" smtClean="0"/>
              <a:t>не более 3 занятий </a:t>
            </a:r>
            <a:r>
              <a:rPr lang="ru-RU" dirty="0" smtClean="0"/>
              <a:t>(не более 90 минут)</a:t>
            </a:r>
          </a:p>
          <a:p>
            <a:r>
              <a:rPr lang="ru-RU" dirty="0" smtClean="0"/>
              <a:t>В неделю </a:t>
            </a:r>
            <a:r>
              <a:rPr lang="ru-RU" sz="3600" b="1" dirty="0" smtClean="0"/>
              <a:t>не более 15 занятий 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570720" y="8752821"/>
            <a:ext cx="4747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5</a:t>
            </a:r>
            <a:r>
              <a:rPr lang="ru-RU" sz="4000" b="1" dirty="0" smtClean="0"/>
              <a:t> образовательных</a:t>
            </a:r>
          </a:p>
          <a:p>
            <a:r>
              <a:rPr lang="ru-RU" sz="4000" b="1" dirty="0" smtClean="0"/>
              <a:t>областей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44880" y="3992880"/>
            <a:ext cx="1767840" cy="57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880" y="5105400"/>
            <a:ext cx="176784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4880" y="7117080"/>
            <a:ext cx="176784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4880" y="6286759"/>
            <a:ext cx="1767840" cy="353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44880" y="2815590"/>
            <a:ext cx="175260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35580" y="76428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145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КАКОЕ СОДЕРЖНИЕ НЕОБХОДИМО ОТРАЖАТЬ В КТП?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5631199"/>
              </p:ext>
            </p:extLst>
          </p:nvPr>
        </p:nvGraphicFramePr>
        <p:xfrm>
          <a:off x="528638" y="2095934"/>
          <a:ext cx="12915900" cy="603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6837218" y="1803256"/>
            <a:ext cx="4857750" cy="67008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34040929"/>
              </p:ext>
            </p:extLst>
          </p:nvPr>
        </p:nvGraphicFramePr>
        <p:xfrm>
          <a:off x="2028825" y="7672385"/>
          <a:ext cx="10587038" cy="365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68653" y="1610801"/>
            <a:ext cx="3484993" cy="126727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</a:t>
            </a:r>
          </a:p>
          <a:p>
            <a:r>
              <a:rPr lang="ru-RU" dirty="0" smtClean="0"/>
              <a:t>образовательной </a:t>
            </a:r>
          </a:p>
          <a:p>
            <a:r>
              <a:rPr lang="ru-RU" dirty="0" smtClean="0"/>
              <a:t>деятельности (ФОП ДО)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39005" y="6331528"/>
            <a:ext cx="2505941" cy="1177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узнает ребенок?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714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ГДЕ ОПИСАНО СОДЕРЖАНИЕ ОБРАЗОВАТЕЛЬНОЙ ДЕЯТЕЛЬНОСТИ ?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4629982"/>
              </p:ext>
            </p:extLst>
          </p:nvPr>
        </p:nvGraphicFramePr>
        <p:xfrm>
          <a:off x="692728" y="1925781"/>
          <a:ext cx="6567054" cy="835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116" y="1717964"/>
            <a:ext cx="5624087" cy="81051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Стрелка вправо 2"/>
          <p:cNvSpPr/>
          <p:nvPr/>
        </p:nvSpPr>
        <p:spPr>
          <a:xfrm>
            <a:off x="3657600" y="3768436"/>
            <a:ext cx="581891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92436" y="4883312"/>
            <a:ext cx="581891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491345" y="5597236"/>
            <a:ext cx="914400" cy="914400"/>
          </a:xfrm>
          <a:prstGeom prst="math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888671" y="6363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   ГДЕ ИСКАТЬ ТЕМЫ?</a:t>
            </a:r>
            <a:endParaRPr lang="ru-RU" sz="4000" b="1" dirty="0">
              <a:solidFill>
                <a:srgbClr val="423D6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55" y="2049024"/>
            <a:ext cx="13023274" cy="844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119" y="317971"/>
            <a:ext cx="1807501" cy="26048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962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ЧТО ТАКОЕ ТЕМА В КТП?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639" y="2309439"/>
            <a:ext cx="11321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YS Text"/>
              </a:rPr>
              <a:t>Тема </a:t>
            </a:r>
            <a:r>
              <a:rPr lang="ru-RU" sz="3600" dirty="0">
                <a:solidFill>
                  <a:srgbClr val="333333"/>
                </a:solidFill>
                <a:latin typeface="YS Text"/>
              </a:rPr>
              <a:t> — это </a:t>
            </a:r>
            <a:r>
              <a:rPr lang="ru-RU" sz="3600" dirty="0" smtClean="0">
                <a:solidFill>
                  <a:srgbClr val="333333"/>
                </a:solidFill>
                <a:latin typeface="YS Text"/>
              </a:rPr>
              <a:t>КРАТКАЯ ФОРМУЛИРОВКА самостоятельного фрагмента содержания обучения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56530" y="4100945"/>
            <a:ext cx="6486379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Рекомендации к формулировке темы:</a:t>
            </a:r>
          </a:p>
          <a:p>
            <a:endParaRPr lang="ru-RU" sz="40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Краткость (одно короткое предложение!)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Ясность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Направленность на цели занятия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Интересность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Соответствие возрасту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49" y="4757520"/>
            <a:ext cx="66675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2096489" y="483904"/>
            <a:ext cx="122014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КАК СВЯЗАТЬ ТЕМУ С ОБРАЗОВАТЕЛЬНОЙ ОБЛАСТЬЮ И НАПРАВЛЕНИЯМИ ВОСПИТАНИЯ?	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65" y="2533873"/>
            <a:ext cx="55786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Образовательные области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72907" y="2548204"/>
            <a:ext cx="53410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Направления воспитания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227" y="4112989"/>
            <a:ext cx="4342318" cy="5183727"/>
          </a:xfrm>
          <a:prstGeom prst="rect">
            <a:avLst/>
          </a:prstGeom>
          <a:solidFill>
            <a:srgbClr val="CDCDEB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Социально-коммуникативное </a:t>
            </a:r>
            <a:r>
              <a:rPr lang="ru-RU" dirty="0" smtClean="0"/>
              <a:t>развитие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Познавательное развитие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Речевое развитие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Художественно-эстетическое развитие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Физическое развитие 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26127" y="4100945"/>
            <a:ext cx="4601324" cy="5183727"/>
          </a:xfrm>
          <a:prstGeom prst="rect">
            <a:avLst/>
          </a:prstGeom>
          <a:solidFill>
            <a:srgbClr val="CDCDEB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Патриотическое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Духовно-нравственное </a:t>
            </a:r>
          </a:p>
          <a:p>
            <a:endParaRPr lang="ru-RU" dirty="0" smtClean="0"/>
          </a:p>
          <a:p>
            <a:r>
              <a:rPr lang="ru-RU" dirty="0" smtClean="0"/>
              <a:t>Социальное </a:t>
            </a:r>
          </a:p>
          <a:p>
            <a:endParaRPr lang="ru-RU" dirty="0" smtClean="0"/>
          </a:p>
          <a:p>
            <a:r>
              <a:rPr lang="ru-RU" dirty="0" smtClean="0"/>
              <a:t>Познавательное </a:t>
            </a:r>
          </a:p>
          <a:p>
            <a:endParaRPr lang="ru-RU" dirty="0" smtClean="0"/>
          </a:p>
          <a:p>
            <a:r>
              <a:rPr lang="ru-RU" dirty="0" smtClean="0"/>
              <a:t>Физическое и оздоровительное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Трудовое </a:t>
            </a:r>
          </a:p>
          <a:p>
            <a:endParaRPr lang="ru-RU" dirty="0" smtClean="0"/>
          </a:p>
          <a:p>
            <a:r>
              <a:rPr lang="ru-RU" dirty="0" smtClean="0"/>
              <a:t>Эстетическое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26127" y="9658340"/>
            <a:ext cx="4584973" cy="707886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Экологическое  ??? 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85200" y="4240181"/>
            <a:ext cx="907621" cy="4154984"/>
          </a:xfrm>
          <a:prstGeom prst="rect">
            <a:avLst/>
          </a:prstGeom>
          <a:solidFill>
            <a:srgbClr val="565087"/>
          </a:solidFill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72545" y="4723180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82871" y="5492971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82871" y="6303819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72545" y="8049491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72545" y="7176655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709070" y="4723180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714800" y="5464042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770064" y="6317673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742509" y="7190509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692821" y="8063345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1659" y="3292299"/>
            <a:ext cx="576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каждую теме должно быть включено воспитательное содержание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8614" y="3236801"/>
            <a:ext cx="4785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Одна тема может быть раскрыта</a:t>
            </a:r>
          </a:p>
          <a:p>
            <a:pPr algn="ctr"/>
            <a:r>
              <a:rPr lang="ru-RU" sz="2000" b="1" dirty="0" smtClean="0"/>
              <a:t> через разные образовательные области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07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ИНТЕГРАЦИЯ КТП С ПРОГРАММОЙ ВОСПИТАНИЯ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58374411"/>
              </p:ext>
            </p:extLst>
          </p:nvPr>
        </p:nvGraphicFramePr>
        <p:xfrm>
          <a:off x="1736271" y="2373977"/>
          <a:ext cx="11924311" cy="695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9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ТИПИЧНЫЕ ОШИБКИ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6058663"/>
              </p:ext>
            </p:extLst>
          </p:nvPr>
        </p:nvGraphicFramePr>
        <p:xfrm>
          <a:off x="1736271" y="1986051"/>
          <a:ext cx="11842569" cy="772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0" y="1356375"/>
            <a:ext cx="13373100" cy="7916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145" y="9535468"/>
            <a:ext cx="10723577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Сложный для восприятия </a:t>
            </a:r>
            <a:r>
              <a:rPr lang="ru-RU" dirty="0" smtClean="0"/>
              <a:t>(колонка «Форма» перегружена информацией)</a:t>
            </a:r>
          </a:p>
          <a:p>
            <a:r>
              <a:rPr lang="ru-RU" b="1" dirty="0" smtClean="0"/>
              <a:t>Не содержательный </a:t>
            </a:r>
            <a:r>
              <a:rPr lang="ru-RU" dirty="0" smtClean="0"/>
              <a:t>(нет тем, элементов содержания)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0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21" y="3592832"/>
            <a:ext cx="4589056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xmlns="" id="{EE06F8C3-2DEF-8F9B-ADEA-B69895FBAD0E}"/>
              </a:ext>
            </a:extLst>
          </p:cNvPr>
          <p:cNvSpPr/>
          <p:nvPr/>
        </p:nvSpPr>
        <p:spPr>
          <a:xfrm rot="18575806">
            <a:off x="2456513" y="4153274"/>
            <a:ext cx="368661" cy="640224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3592832"/>
            <a:ext cx="4703329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038D27-B0BB-FFE2-3B10-D25CF947A0F7}"/>
              </a:ext>
            </a:extLst>
          </p:cNvPr>
          <p:cNvSpPr txBox="1"/>
          <p:nvPr/>
        </p:nvSpPr>
        <p:spPr>
          <a:xfrm>
            <a:off x="1592429" y="2336800"/>
            <a:ext cx="4964244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</a:t>
            </a:r>
            <a:r>
              <a:rPr lang="ru-RU" b="1" dirty="0" smtClean="0"/>
              <a:t>№779</a:t>
            </a:r>
            <a:endParaRPr lang="ru-RU" b="1" dirty="0"/>
          </a:p>
          <a:p>
            <a:pPr algn="ctr"/>
            <a:r>
              <a:rPr lang="ru-RU" b="1" dirty="0"/>
              <a:t>о перечне документов </a:t>
            </a:r>
            <a:r>
              <a:rPr lang="ru-RU" b="1" dirty="0" smtClean="0"/>
              <a:t>педагогов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5E9B2-12A0-C9BE-F489-071160DC5454}"/>
              </a:ext>
            </a:extLst>
          </p:cNvPr>
          <p:cNvSpPr txBox="1"/>
          <p:nvPr/>
        </p:nvSpPr>
        <p:spPr>
          <a:xfrm>
            <a:off x="9610267" y="2336800"/>
            <a:ext cx="2754793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Разъяснения </a:t>
            </a:r>
          </a:p>
          <a:p>
            <a:pPr algn="ctr"/>
            <a:r>
              <a:rPr lang="ru-RU" b="1" dirty="0"/>
              <a:t>Минпросвещения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1006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9" y="1407520"/>
            <a:ext cx="14370455" cy="8092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12" y="9770690"/>
            <a:ext cx="8796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Задачи вместо элементов содержания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9564" y="2604656"/>
            <a:ext cx="4128654" cy="576349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1" y="1136790"/>
            <a:ext cx="11742164" cy="7894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1673" y="1593271"/>
            <a:ext cx="1385455" cy="72459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62198" y="9295679"/>
            <a:ext cx="12878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Лишняя колонка, наименование не соответствует содержанию</a:t>
            </a:r>
          </a:p>
          <a:p>
            <a:r>
              <a:rPr lang="ru-RU" sz="3600" b="1" dirty="0" smtClean="0"/>
              <a:t>Не указаны даты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52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179522"/>
            <a:ext cx="11480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ФОРМА КАЛЕНДАРНО-ТЕМАТИЧЕСКОГО ПЛАНА  (пример)</a:t>
            </a:r>
          </a:p>
          <a:p>
            <a:r>
              <a:rPr lang="ru-RU" sz="4000" b="1" dirty="0" smtClean="0">
                <a:solidFill>
                  <a:srgbClr val="423D67"/>
                </a:solidFill>
              </a:rPr>
              <a:t>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09856"/>
              </p:ext>
            </p:extLst>
          </p:nvPr>
        </p:nvGraphicFramePr>
        <p:xfrm>
          <a:off x="540325" y="1675993"/>
          <a:ext cx="14173201" cy="23806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0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40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0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918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Дата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Тема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Образовательная</a:t>
                      </a:r>
                      <a:r>
                        <a:rPr lang="ru-RU" sz="2400" b="0" baseline="0" dirty="0" smtClean="0"/>
                        <a:t> область</a:t>
                      </a:r>
                      <a:r>
                        <a:rPr lang="en-US" sz="2400" b="0" baseline="0" dirty="0" smtClean="0"/>
                        <a:t>/</a:t>
                      </a:r>
                    </a:p>
                    <a:p>
                      <a:r>
                        <a:rPr lang="ru-RU" sz="2400" b="0" baseline="0" dirty="0" smtClean="0"/>
                        <a:t>подраздел образ. области 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Основные</a:t>
                      </a:r>
                      <a:r>
                        <a:rPr lang="ru-RU" sz="2400" b="0" baseline="0" dirty="0" smtClean="0"/>
                        <a:t>  элементы содержания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Форма</a:t>
                      </a:r>
                    </a:p>
                    <a:p>
                      <a:r>
                        <a:rPr lang="ru-RU" sz="2400" b="0" dirty="0" smtClean="0"/>
                        <a:t>проведения</a:t>
                      </a:r>
                      <a:r>
                        <a:rPr lang="ru-RU" sz="2400" b="0" baseline="0" dirty="0" smtClean="0"/>
                        <a:t> занятий </a:t>
                      </a:r>
                      <a:endParaRPr lang="ru-RU" sz="2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84250" algn="l"/>
                        </a:tabLst>
                      </a:pPr>
                      <a:r>
                        <a:rPr lang="ru-RU" sz="2400" b="0" dirty="0" smtClean="0"/>
                        <a:t>Отметка</a:t>
                      </a:r>
                      <a:r>
                        <a:rPr lang="ru-RU" sz="2400" b="0" baseline="0" dirty="0" smtClean="0"/>
                        <a:t> о выполнении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Примечание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2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Домашние</a:t>
                      </a:r>
                      <a:r>
                        <a:rPr lang="ru-RU" sz="1800" b="1" baseline="0" dirty="0" smtClean="0"/>
                        <a:t> животные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Познавательное развити</a:t>
                      </a:r>
                      <a:r>
                        <a:rPr lang="ru-RU" sz="1800" baseline="0" dirty="0" smtClean="0"/>
                        <a:t>е </a:t>
                      </a:r>
                    </a:p>
                    <a:p>
                      <a:r>
                        <a:rPr lang="ru-RU" sz="1800" baseline="0" dirty="0" smtClean="0"/>
                        <a:t>(природа)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</a:t>
                      </a:r>
                      <a:r>
                        <a:rPr lang="ru-RU" sz="1800" baseline="0" dirty="0" smtClean="0"/>
                        <a:t> домашних животных. Образ жизни домашних животных.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</a:rPr>
                        <a:t>Забота человека о домашних животных. 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Беседа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4657" y="4237738"/>
            <a:ext cx="14173201" cy="60624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ФОП ДО </a:t>
            </a:r>
          </a:p>
          <a:p>
            <a:r>
              <a:rPr lang="ru-RU" b="1" dirty="0" smtClean="0"/>
              <a:t>Целевой ориентир: </a:t>
            </a:r>
            <a:r>
              <a:rPr lang="ru-RU" dirty="0" smtClean="0"/>
              <a:t>ребенок </a:t>
            </a:r>
            <a:r>
              <a:rPr lang="ru-RU" dirty="0"/>
              <a:t>имеет начальные представления о правилах безопасного поведения в двигательной </a:t>
            </a:r>
            <a:r>
              <a:rPr lang="ru-RU" dirty="0" smtClean="0"/>
              <a:t>деятельности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ОБРАЗОВАТЕЛЬНАЯ ОБЛАСТЬ: </a:t>
            </a:r>
            <a:r>
              <a:rPr lang="ru-RU" sz="4000" b="1" dirty="0">
                <a:solidFill>
                  <a:srgbClr val="C00000"/>
                </a:solidFill>
              </a:rPr>
              <a:t>социально-коммуникативное развитие </a:t>
            </a:r>
          </a:p>
          <a:p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 формировать представления об опасных для человека ситуациях в быту, в природе и способах правильного поведения; о правилах безопасности дорожного движения в качестве пешехода и пассажира транспортного </a:t>
            </a:r>
            <a:r>
              <a:rPr lang="ru-RU" sz="2400" dirty="0" smtClean="0"/>
              <a:t>средства</a:t>
            </a:r>
          </a:p>
          <a:p>
            <a:r>
              <a:rPr lang="ru-RU" sz="2400" b="1" dirty="0" smtClean="0"/>
              <a:t>Содержание образовательной деятельности: </a:t>
            </a:r>
            <a:r>
              <a:rPr lang="ru-RU" sz="2400" dirty="0"/>
              <a:t>Педагог осуществляет ознакомление детей с правилами безопасного поведения в ситуациях, создающих угрозу жизни и здоровью </a:t>
            </a:r>
            <a:r>
              <a:rPr lang="ru-RU" sz="2400" dirty="0" smtClean="0"/>
              <a:t>ребенка ……</a:t>
            </a:r>
            <a:endParaRPr lang="ru-RU" sz="2400" b="1" dirty="0"/>
          </a:p>
          <a:p>
            <a:r>
              <a:rPr lang="ru-RU" sz="2400" b="1" dirty="0" smtClean="0"/>
              <a:t>Методические рекомендации (часть 2)  </a:t>
            </a:r>
          </a:p>
          <a:p>
            <a:r>
              <a:rPr lang="ru-RU" sz="2400" dirty="0" smtClean="0"/>
              <a:t>Формирование основ безопасного поведения: представления о правилах безопасного поведения на улице, в общественных местах, в природе, в общении с людьми, в том числе и в сети Интернет.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      </a:t>
            </a:r>
            <a:r>
              <a:rPr lang="ru-RU" sz="4000" b="1" dirty="0" smtClean="0"/>
              <a:t>Письма ГИБДД, МЧС, МВД </a:t>
            </a:r>
            <a:endParaRPr lang="ru-RU" dirty="0"/>
          </a:p>
        </p:txBody>
      </p:sp>
      <p:sp>
        <p:nvSpPr>
          <p:cNvPr id="2" name="Плюс 1"/>
          <p:cNvSpPr/>
          <p:nvPr/>
        </p:nvSpPr>
        <p:spPr>
          <a:xfrm>
            <a:off x="7570122" y="8983287"/>
            <a:ext cx="800795" cy="572193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ВОПРОСЫ 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6" y="2549535"/>
            <a:ext cx="141316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Какова роль старшего воспитателя в разработке КТП?</a:t>
            </a:r>
            <a:r>
              <a:rPr lang="ru-RU" sz="2800" dirty="0" smtClean="0"/>
              <a:t>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участвует, помогает воспитателю, определяет последовательность тем</a:t>
            </a:r>
            <a:r>
              <a:rPr lang="ru-RU" sz="2800" i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На какой период необходимо разрабатывать КТП? </a:t>
            </a:r>
            <a:r>
              <a:rPr lang="ru-RU" sz="2800" i="1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желательно на год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/>
              <a:t>Нужно ли указывать виды деятельности в КТП?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в КТП указывать цели и задачи?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Как разработать КТП для разновозрастных групп?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колонку «основное содержание»  можно разбить на соответствующие возрастные группы и прописать содержание для каждой из них в рамках одной и той же темы.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Можно ли в КТП прописывать работу с родителями?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да, в разделе «Примечание» (или иной способ, удобный педагогу)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в КТП описывать индивидуальную работу с обучающимися?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нет, но это можно делать в разделе «Примечание».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КТП разрабатывать иным педагогическим работникам?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Такого требования нет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Существует ли единая форма КТП, установленная на федеральном уровне?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– нет</a:t>
            </a: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A9EA5C-8607-4DA7-AB0F-66E7F7ACB8D2}"/>
              </a:ext>
            </a:extLst>
          </p:cNvPr>
          <p:cNvSpPr txBox="1"/>
          <p:nvPr/>
        </p:nvSpPr>
        <p:spPr>
          <a:xfrm>
            <a:off x="5776738" y="2050473"/>
            <a:ext cx="4865509" cy="61703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pPr algn="ctr"/>
            <a:endParaRPr lang="ru-RU" sz="1432" dirty="0"/>
          </a:p>
          <a:p>
            <a:pPr algn="ctr"/>
            <a:endParaRPr lang="ru-RU" sz="1432" dirty="0"/>
          </a:p>
          <a:p>
            <a:pPr algn="ctr"/>
            <a:r>
              <a:rPr lang="ru-RU" sz="1432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Не  требуются</a:t>
            </a:r>
          </a:p>
          <a:p>
            <a:pPr marL="914400" indent="-914400">
              <a:buAutoNum type="arabicPeriod"/>
            </a:pPr>
            <a:r>
              <a:rPr lang="ru-RU" sz="2800" dirty="0"/>
              <a:t>Рабочие программы</a:t>
            </a:r>
          </a:p>
          <a:p>
            <a:pPr marL="914400" indent="-914400">
              <a:buAutoNum type="arabicPeriod"/>
            </a:pPr>
            <a:r>
              <a:rPr lang="ru-RU" sz="2800" dirty="0"/>
              <a:t>Ежедневное планирование с режимными моментами </a:t>
            </a:r>
          </a:p>
          <a:p>
            <a:pPr marL="914400" indent="-914400">
              <a:buAutoNum type="arabicPeriod"/>
            </a:pPr>
            <a:r>
              <a:rPr lang="ru-RU" sz="2800" dirty="0"/>
              <a:t>План о саморазвитии </a:t>
            </a:r>
          </a:p>
          <a:p>
            <a:pPr marL="914400" indent="-914400">
              <a:buAutoNum type="arabicPeriod"/>
            </a:pPr>
            <a:r>
              <a:rPr lang="ru-RU" sz="2800" dirty="0"/>
              <a:t>Конспекты занятий</a:t>
            </a:r>
          </a:p>
          <a:p>
            <a:pPr marL="914400" indent="-914400">
              <a:buAutoNum type="arabicPeriod"/>
            </a:pPr>
            <a:r>
              <a:rPr lang="ru-RU" sz="2800" dirty="0"/>
              <a:t>Протоколы родительских собраний </a:t>
            </a:r>
          </a:p>
          <a:p>
            <a:pPr marL="914400" indent="-914400">
              <a:buAutoNum type="arabicPeriod"/>
            </a:pPr>
            <a:r>
              <a:rPr lang="ru-RU" sz="2800" dirty="0"/>
              <a:t>Карты педагогической </a:t>
            </a:r>
            <a:r>
              <a:rPr lang="ru-RU" sz="2800" dirty="0" smtClean="0"/>
              <a:t>диагностики</a:t>
            </a:r>
          </a:p>
          <a:p>
            <a:pPr marL="914400" indent="-914400">
              <a:buAutoNum type="arabicPeriod"/>
            </a:pPr>
            <a:r>
              <a:rPr lang="ru-RU" sz="2800" dirty="0" smtClean="0"/>
              <a:t>Отчеты 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D81000E-6CB2-AD59-04FB-BBE02A4DF18D}"/>
              </a:ext>
            </a:extLst>
          </p:cNvPr>
          <p:cNvSpPr/>
          <p:nvPr/>
        </p:nvSpPr>
        <p:spPr>
          <a:xfrm>
            <a:off x="1004389" y="2050473"/>
            <a:ext cx="3985299" cy="6517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4400" b="1" dirty="0" smtClean="0">
              <a:solidFill>
                <a:srgbClr val="423D67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423D67"/>
                </a:solidFill>
              </a:rPr>
              <a:t>Воспитатель</a:t>
            </a:r>
            <a:endParaRPr lang="ru-RU" sz="44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Календарно-тематический </a:t>
            </a:r>
            <a:r>
              <a:rPr lang="ru-RU" sz="2800" dirty="0" smtClean="0">
                <a:solidFill>
                  <a:srgbClr val="423D67"/>
                </a:solidFill>
              </a:rPr>
              <a:t>план</a:t>
            </a: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 smtClean="0">
              <a:solidFill>
                <a:srgbClr val="423D67"/>
              </a:solidFill>
            </a:endParaRPr>
          </a:p>
          <a:p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41B044E-24FF-6A6E-DDC3-34A71FD1A7DF}"/>
              </a:ext>
            </a:extLst>
          </p:cNvPr>
          <p:cNvSpPr/>
          <p:nvPr/>
        </p:nvSpPr>
        <p:spPr>
          <a:xfrm>
            <a:off x="923058" y="9249621"/>
            <a:ext cx="13516954" cy="914400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ПРИ РЕАЛИЗАЦИИ ОСНОВНОЙ ОБРАЗОВАТЕЛЬНОЙ ПРОГРАММЫ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33ADFF-CE5D-F6B2-4445-51195533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93" y="3225780"/>
            <a:ext cx="3777059" cy="37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РАБОТА С РОСПОТРЕБНАДЗОРОМ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1C46AF-C251-B894-AACA-AFE76D66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6" y="1856381"/>
            <a:ext cx="5845335" cy="82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F65ACA-4D19-A0C1-35E9-D4C49DD729D0}"/>
              </a:ext>
            </a:extLst>
          </p:cNvPr>
          <p:cNvSpPr txBox="1"/>
          <p:nvPr/>
        </p:nvSpPr>
        <p:spPr>
          <a:xfrm>
            <a:off x="7860111" y="2825044"/>
            <a:ext cx="6891438" cy="5584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Не требуются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3200" dirty="0"/>
              <a:t>1</a:t>
            </a:r>
            <a:r>
              <a:rPr lang="ru-RU" sz="3200" dirty="0" smtClean="0"/>
              <a:t>. Журнал </a:t>
            </a:r>
            <a:r>
              <a:rPr lang="ru-RU" sz="3200" dirty="0"/>
              <a:t>утреннего фильтра </a:t>
            </a:r>
          </a:p>
          <a:p>
            <a:r>
              <a:rPr lang="ru-RU" sz="3200" dirty="0"/>
              <a:t>2. Журнал кварцевания </a:t>
            </a:r>
          </a:p>
          <a:p>
            <a:r>
              <a:rPr lang="ru-RU" sz="3200" dirty="0"/>
              <a:t>3. Журнал проветривания </a:t>
            </a:r>
          </a:p>
          <a:p>
            <a:r>
              <a:rPr lang="ru-RU" sz="3200" dirty="0"/>
              <a:t>4. Журнал карантина </a:t>
            </a:r>
          </a:p>
          <a:p>
            <a:r>
              <a:rPr lang="ru-RU" sz="3200" dirty="0"/>
              <a:t>5. Журнал обработки игрушек</a:t>
            </a:r>
          </a:p>
          <a:p>
            <a:r>
              <a:rPr lang="ru-RU" sz="3200" dirty="0"/>
              <a:t>6. Журнал учета бактерицидных ламп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ЖУРНАЛ ПОСЕЩАЕМОСТИ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910556"/>
            <a:ext cx="13423900" cy="7785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15000" y="7879080"/>
            <a:ext cx="7970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83280" y="8488680"/>
            <a:ext cx="21183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7400" y="9067800"/>
            <a:ext cx="7970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68" y="2081276"/>
            <a:ext cx="12707372" cy="784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ЖУРНАЛ ПОСЕЩАЕМОСТИ 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6" y="1820757"/>
            <a:ext cx="13082584" cy="8170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ТАБЕЛЬ  ПОСЕЩАЕМОСТИ   </a:t>
            </a:r>
            <a:endParaRPr lang="ru-RU" sz="3182" b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КАЛЕНДАРНО-ТЕМАТИЧЕСКИЙ ПЛАН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667193"/>
            <a:ext cx="13563600" cy="863504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967935" y="5242560"/>
            <a:ext cx="957458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97280" y="2286000"/>
            <a:ext cx="12694920" cy="147828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229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ЧТО ТАКОЕ КАЛЕНДАРНО-ТЕМАТИЧЕСКИЙ ПЛАН </a:t>
            </a:r>
            <a:r>
              <a:rPr lang="ru-RU" sz="4000" b="1" dirty="0">
                <a:solidFill>
                  <a:srgbClr val="423D67"/>
                </a:solidFill>
              </a:rPr>
              <a:t>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2818533"/>
              </p:ext>
            </p:extLst>
          </p:nvPr>
        </p:nvGraphicFramePr>
        <p:xfrm>
          <a:off x="982037" y="2415543"/>
          <a:ext cx="12983345" cy="582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473" y="8776421"/>
            <a:ext cx="13013315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Элементы содержания </a:t>
            </a:r>
            <a:r>
              <a:rPr lang="ru-RU" dirty="0" smtClean="0"/>
              <a:t>– целостные по смысловому значению части изучаемого материала (на основе какого фактического материала будет осуществляться образовательный процесс?)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793</Words>
  <Application>Microsoft Office PowerPoint</Application>
  <PresentationFormat>Произвольный</PresentationFormat>
  <Paragraphs>214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YS Text</vt:lpstr>
      <vt:lpstr>Calibri Light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20BUH22</cp:lastModifiedBy>
  <cp:revision>966</cp:revision>
  <cp:lastPrinted>2021-03-16T12:01:01Z</cp:lastPrinted>
  <dcterms:created xsi:type="dcterms:W3CDTF">2020-06-19T06:58:49Z</dcterms:created>
  <dcterms:modified xsi:type="dcterms:W3CDTF">2025-09-17T10:26:04Z</dcterms:modified>
</cp:coreProperties>
</file>